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54"/>
  </p:notesMasterIdLst>
  <p:sldIdLst>
    <p:sldId id="256" r:id="rId2"/>
    <p:sldId id="310" r:id="rId3"/>
    <p:sldId id="311" r:id="rId4"/>
    <p:sldId id="318" r:id="rId5"/>
    <p:sldId id="319" r:id="rId6"/>
    <p:sldId id="317" r:id="rId7"/>
    <p:sldId id="313" r:id="rId8"/>
    <p:sldId id="329" r:id="rId9"/>
    <p:sldId id="330" r:id="rId10"/>
    <p:sldId id="315" r:id="rId11"/>
    <p:sldId id="320" r:id="rId12"/>
    <p:sldId id="324" r:id="rId13"/>
    <p:sldId id="321" r:id="rId14"/>
    <p:sldId id="323" r:id="rId15"/>
    <p:sldId id="322" r:id="rId16"/>
    <p:sldId id="325" r:id="rId17"/>
    <p:sldId id="326" r:id="rId18"/>
    <p:sldId id="327" r:id="rId19"/>
    <p:sldId id="328" r:id="rId20"/>
    <p:sldId id="307" r:id="rId21"/>
    <p:sldId id="30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 id="274" r:id="rId40"/>
    <p:sldId id="275" r:id="rId41"/>
    <p:sldId id="276" r:id="rId42"/>
    <p:sldId id="277" r:id="rId43"/>
    <p:sldId id="278" r:id="rId44"/>
    <p:sldId id="279" r:id="rId45"/>
    <p:sldId id="280" r:id="rId46"/>
    <p:sldId id="281" r:id="rId47"/>
    <p:sldId id="282" r:id="rId48"/>
    <p:sldId id="283" r:id="rId49"/>
    <p:sldId id="284" r:id="rId50"/>
    <p:sldId id="285" r:id="rId51"/>
    <p:sldId id="286" r:id="rId52"/>
    <p:sldId id="287" r:id="rId53"/>
  </p:sldIdLst>
  <p:sldSz cx="9144000" cy="5143500" type="screen16x9"/>
  <p:notesSz cx="6858000" cy="9144000"/>
  <p:embeddedFontLst>
    <p:embeddedFont>
      <p:font typeface="Bebas Neue" panose="020B0604020202020204" charset="0"/>
      <p:regular r:id="rId55"/>
    </p:embeddedFont>
    <p:embeddedFont>
      <p:font typeface="Comfortaa" panose="020B0604020202020204" charset="0"/>
      <p:regular r:id="rId56"/>
      <p:bold r:id="rId57"/>
    </p:embeddedFont>
    <p:embeddedFont>
      <p:font typeface="Poppins" panose="020B0604020202020204" charset="0"/>
      <p:regular r:id="rId58"/>
      <p:bold r:id="rId59"/>
      <p:italic r:id="rId60"/>
      <p:boldItalic r:id="rId61"/>
    </p:embeddedFont>
    <p:embeddedFont>
      <p:font typeface="Poppins SemiBold" panose="020B0604020202020204"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9A1202-6398-4B00-913D-9E1E889A865A}">
  <a:tblStyle styleId="{589A1202-6398-4B00-913D-9E1E889A865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708" autoAdjust="0"/>
  </p:normalViewPr>
  <p:slideViewPr>
    <p:cSldViewPr snapToGrid="0">
      <p:cViewPr varScale="1">
        <p:scale>
          <a:sx n="100" d="100"/>
          <a:sy n="100" d="100"/>
        </p:scale>
        <p:origin x="749"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1.fntdata"/><Relationship Id="rId63" Type="http://schemas.openxmlformats.org/officeDocument/2006/relationships/font" Target="fonts/font9.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4.fntdata"/><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61"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6.fntdata"/><Relationship Id="rId65"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font" Target="fonts/font8.fntdata"/></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jpg>
</file>

<file path=ppt/media/image30.png>
</file>

<file path=ppt/media/image31.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67516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https://blog.infura.io/an-introduction-to-ipfs/</a:t>
            </a:r>
          </a:p>
        </p:txBody>
      </p:sp>
    </p:spTree>
    <p:extLst>
      <p:ext uri="{BB962C8B-B14F-4D97-AF65-F5344CB8AC3E}">
        <p14:creationId xmlns:p14="http://schemas.microsoft.com/office/powerpoint/2010/main" val="15242927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https://blog.infura.io/an-introduction-to-ipfs/</a:t>
            </a:r>
          </a:p>
        </p:txBody>
      </p:sp>
    </p:spTree>
    <p:extLst>
      <p:ext uri="{BB962C8B-B14F-4D97-AF65-F5344CB8AC3E}">
        <p14:creationId xmlns:p14="http://schemas.microsoft.com/office/powerpoint/2010/main" val="1618072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607059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68136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94057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937719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86250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https://searchsecurity.techtarget.com/definition/asymmetric-cryptography</a:t>
            </a:r>
          </a:p>
        </p:txBody>
      </p:sp>
    </p:spTree>
    <p:extLst>
      <p:ext uri="{BB962C8B-B14F-4D97-AF65-F5344CB8AC3E}">
        <p14:creationId xmlns:p14="http://schemas.microsoft.com/office/powerpoint/2010/main" val="28507344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https://searchsecurity.techtarget.com/definition/asymmetric-cryptography</a:t>
            </a:r>
          </a:p>
        </p:txBody>
      </p:sp>
    </p:spTree>
    <p:extLst>
      <p:ext uri="{BB962C8B-B14F-4D97-AF65-F5344CB8AC3E}">
        <p14:creationId xmlns:p14="http://schemas.microsoft.com/office/powerpoint/2010/main" val="738750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dbc6d061bb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dbc6d061bb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4110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80919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ba848ff5b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ba848ff5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deb1016a99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deb1016a9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eae4b7e19_4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eae4b7e19_4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b6b0abc02f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b6b0abc02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b6b0abc02f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b6b0abc02f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b6b0abc02f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b6b0abc02f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6229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deae4b7e1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deae4b7e1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dbc6d061bb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dbc6d061bb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dbec4be8f2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dbec4be8f2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dbc6d061bb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dbc6d061bb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dbc6d061bb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dbc6d061bb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dee42ea8a6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dee42ea8a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dbc6d061bb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dbc6d061bb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df26b1e7c3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df26b1e7c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deb1016a99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deb1016a99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dbc6d061bb_0_2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dbc6d061bb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https://medium.com/swlh/is-it-hard-to-build-a-blockchain-from-scratch-2662e9b873b7</a:t>
            </a:r>
          </a:p>
        </p:txBody>
      </p:sp>
    </p:spTree>
    <p:extLst>
      <p:ext uri="{BB962C8B-B14F-4D97-AF65-F5344CB8AC3E}">
        <p14:creationId xmlns:p14="http://schemas.microsoft.com/office/powerpoint/2010/main" val="230597800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dbfb7d7075_3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dbfb7d7075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dbec4be8f2_0_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dbec4be8f2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e0358ad62b_1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e0358ad62b_1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e0358ad62b_1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e0358ad62b_1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deb1016a99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deb1016a99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deb1016a99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deb1016a99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deb1016d6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deb1016d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deb1016d6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deb1016d6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deffb8a038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deffb8a038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
        <p:cNvGrpSpPr/>
        <p:nvPr/>
      </p:nvGrpSpPr>
      <p:grpSpPr>
        <a:xfrm>
          <a:off x="0" y="0"/>
          <a:ext cx="0" cy="0"/>
          <a:chOff x="0" y="0"/>
          <a:chExt cx="0" cy="0"/>
        </a:xfrm>
      </p:grpSpPr>
      <p:sp>
        <p:nvSpPr>
          <p:cNvPr id="934" name="Google Shape;934;gdeffb8a038_1_2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 name="Google Shape;935;gdeffb8a038_1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04522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deffb8a03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 name="Google Shape;1145;gdeffb8a03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deffb8a03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deffb8a03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https://jis-eurasipjournals.springeropen.com/articles/10.1186/s13635-019-0085-3</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Decentralization: Instead of relying on a single trusted entity, trust is spread across multiple or all participants, depending on the agreed-upon consensus algorithm [10]. This does not only mean that multiple copies of a data item are stored on all nodes, but also that the integrity of the data is governed by many decentralized parties.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Immutability: Once data is committed to the blockchain and a sufficient number of participants have agreed on this state, the information is stored permanently and immutably. Changing the information contained in a particular block would require to also change all the following blocks up to the last block, which is considered to be infeasible [1, 11].</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Scalability: The block rate, comprised of the throughput and propagation time of information, depends on the consensus algorithm and the number of participants. This can be a limiting factor for applications that require high throughput [10]. Since all nodes hold a copy of the blockchain, scalability issues also arise in terms of the total amount of data that can be stored. Furthermore, in order to check the integrity of the blockchain, a new node needs to download a copy and validate the integrity of the entire chain. Note that more recent proposals for BFT-based consensus algorithms improved on this, e.g., [12].</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Limited privacy: All data in the blockchain is publicly visible to all participants. Private or permissioned blockchains limit the range of disclosure. However, they do not cryptographically protect the data. In order to achieve privacy, additional layers, such as zero-knowledge proofs [13] or a commitment scheme are required [14].</a:t>
            </a:r>
            <a:endParaRPr dirty="0"/>
          </a:p>
        </p:txBody>
      </p:sp>
    </p:spTree>
    <p:extLst>
      <p:ext uri="{BB962C8B-B14F-4D97-AF65-F5344CB8AC3E}">
        <p14:creationId xmlns:p14="http://schemas.microsoft.com/office/powerpoint/2010/main" val="2042661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46578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635523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341574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7200" y="-11650"/>
            <a:ext cx="9198400" cy="5166800"/>
          </a:xfrm>
          <a:prstGeom prst="rect">
            <a:avLst/>
          </a:prstGeom>
          <a:noFill/>
          <a:ln>
            <a:noFill/>
          </a:ln>
        </p:spPr>
      </p:pic>
      <p:sp>
        <p:nvSpPr>
          <p:cNvPr id="10" name="Google Shape;10;p2"/>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4500">
                <a:latin typeface="Poppins SemiBold"/>
                <a:ea typeface="Poppins SemiBold"/>
                <a:cs typeface="Poppins SemiBold"/>
                <a:sym typeface="Poppins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198600" y="3594300"/>
            <a:ext cx="4746600" cy="405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rotWithShape="1">
          <a:blip r:embed="rId2">
            <a:alphaModFix/>
          </a:blip>
          <a:srcRect/>
          <a:stretch/>
        </p:blipFill>
        <p:spPr>
          <a:xfrm>
            <a:off x="-29125" y="-11825"/>
            <a:ext cx="9184849" cy="5161925"/>
          </a:xfrm>
          <a:prstGeom prst="rect">
            <a:avLst/>
          </a:prstGeom>
          <a:noFill/>
          <a:ln>
            <a:noFill/>
          </a:ln>
        </p:spPr>
      </p:pic>
      <p:sp>
        <p:nvSpPr>
          <p:cNvPr id="45" name="Google Shape;45;p11"/>
          <p:cNvSpPr txBox="1">
            <a:spLocks noGrp="1"/>
          </p:cNvSpPr>
          <p:nvPr>
            <p:ph type="title" hasCustomPrompt="1"/>
          </p:nvPr>
        </p:nvSpPr>
        <p:spPr>
          <a:xfrm>
            <a:off x="720000" y="1387100"/>
            <a:ext cx="5857500" cy="1466400"/>
          </a:xfrm>
          <a:prstGeom prst="rect">
            <a:avLst/>
          </a:prstGeom>
        </p:spPr>
        <p:txBody>
          <a:bodyPr spcFirstLastPara="1" wrap="square" lIns="91425" tIns="91425" rIns="91425" bIns="91425" anchor="ctr" anchorCtr="0">
            <a:noAutofit/>
          </a:bodyPr>
          <a:lstStyle>
            <a:lvl1pPr lvl="0" rtl="0">
              <a:spcBef>
                <a:spcPts val="0"/>
              </a:spcBef>
              <a:spcAft>
                <a:spcPts val="0"/>
              </a:spcAft>
              <a:buSzPts val="9600"/>
              <a:buNone/>
              <a:defRPr sz="9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720000" y="2853425"/>
            <a:ext cx="5857500" cy="573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lt1"/>
        </a:solidFill>
        <a:effectLst/>
      </p:bgPr>
    </p:bg>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35151" y="-17475"/>
            <a:ext cx="9214301" cy="5178450"/>
          </a:xfrm>
          <a:prstGeom prst="rect">
            <a:avLst/>
          </a:prstGeom>
          <a:noFill/>
          <a:ln>
            <a:noFill/>
          </a:ln>
        </p:spPr>
      </p:pic>
      <p:sp>
        <p:nvSpPr>
          <p:cNvPr id="50" name="Google Shape;50;p13"/>
          <p:cNvSpPr txBox="1">
            <a:spLocks noGrp="1"/>
          </p:cNvSpPr>
          <p:nvPr>
            <p:ph type="title"/>
          </p:nvPr>
        </p:nvSpPr>
        <p:spPr>
          <a:xfrm>
            <a:off x="3348500" y="1742775"/>
            <a:ext cx="192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1" name="Google Shape;51;p13"/>
          <p:cNvSpPr txBox="1">
            <a:spLocks noGrp="1"/>
          </p:cNvSpPr>
          <p:nvPr>
            <p:ph type="title" idx="2" hasCustomPrompt="1"/>
          </p:nvPr>
        </p:nvSpPr>
        <p:spPr>
          <a:xfrm>
            <a:off x="6312050" y="3040500"/>
            <a:ext cx="572700" cy="5727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b="1">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 name="Google Shape;52;p13"/>
          <p:cNvSpPr txBox="1">
            <a:spLocks noGrp="1"/>
          </p:cNvSpPr>
          <p:nvPr>
            <p:ph type="subTitle" idx="1"/>
          </p:nvPr>
        </p:nvSpPr>
        <p:spPr>
          <a:xfrm>
            <a:off x="3348500" y="2253100"/>
            <a:ext cx="19227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3" name="Google Shape;53;p13"/>
          <p:cNvSpPr txBox="1">
            <a:spLocks noGrp="1"/>
          </p:cNvSpPr>
          <p:nvPr>
            <p:ph type="title" idx="3"/>
          </p:nvPr>
        </p:nvSpPr>
        <p:spPr>
          <a:xfrm>
            <a:off x="6235850" y="1742775"/>
            <a:ext cx="192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4" name="Google Shape;54;p13"/>
          <p:cNvSpPr txBox="1">
            <a:spLocks noGrp="1"/>
          </p:cNvSpPr>
          <p:nvPr>
            <p:ph type="subTitle" idx="4"/>
          </p:nvPr>
        </p:nvSpPr>
        <p:spPr>
          <a:xfrm>
            <a:off x="6235850" y="2253100"/>
            <a:ext cx="19227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5" name="Google Shape;55;p13"/>
          <p:cNvSpPr txBox="1">
            <a:spLocks noGrp="1"/>
          </p:cNvSpPr>
          <p:nvPr>
            <p:ph type="title" idx="5"/>
          </p:nvPr>
        </p:nvSpPr>
        <p:spPr>
          <a:xfrm>
            <a:off x="3348500" y="3608375"/>
            <a:ext cx="192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6" name="Google Shape;56;p13"/>
          <p:cNvSpPr txBox="1">
            <a:spLocks noGrp="1"/>
          </p:cNvSpPr>
          <p:nvPr>
            <p:ph type="subTitle" idx="6"/>
          </p:nvPr>
        </p:nvSpPr>
        <p:spPr>
          <a:xfrm>
            <a:off x="3348500" y="4118700"/>
            <a:ext cx="1889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7" name="Google Shape;57;p13"/>
          <p:cNvSpPr txBox="1">
            <a:spLocks noGrp="1"/>
          </p:cNvSpPr>
          <p:nvPr>
            <p:ph type="title" idx="7"/>
          </p:nvPr>
        </p:nvSpPr>
        <p:spPr>
          <a:xfrm>
            <a:off x="6235850" y="3608375"/>
            <a:ext cx="1922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8" name="Google Shape;58;p13"/>
          <p:cNvSpPr txBox="1">
            <a:spLocks noGrp="1"/>
          </p:cNvSpPr>
          <p:nvPr>
            <p:ph type="subTitle" idx="8"/>
          </p:nvPr>
        </p:nvSpPr>
        <p:spPr>
          <a:xfrm>
            <a:off x="6235850" y="4118700"/>
            <a:ext cx="19227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9" name="Google Shape;59;p13"/>
          <p:cNvSpPr txBox="1">
            <a:spLocks noGrp="1"/>
          </p:cNvSpPr>
          <p:nvPr>
            <p:ph type="title" idx="9" hasCustomPrompt="1"/>
          </p:nvPr>
        </p:nvSpPr>
        <p:spPr>
          <a:xfrm>
            <a:off x="3466250" y="3040500"/>
            <a:ext cx="572700" cy="5727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b="1">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title" idx="13" hasCustomPrompt="1"/>
          </p:nvPr>
        </p:nvSpPr>
        <p:spPr>
          <a:xfrm>
            <a:off x="3466250" y="1119000"/>
            <a:ext cx="572700" cy="5727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b="1">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title" idx="14" hasCustomPrompt="1"/>
          </p:nvPr>
        </p:nvSpPr>
        <p:spPr>
          <a:xfrm>
            <a:off x="6312050" y="1119000"/>
            <a:ext cx="572700" cy="5727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400" b="1">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title" idx="15"/>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bg>
      <p:bgPr>
        <a:solidFill>
          <a:schemeClr val="lt1"/>
        </a:solidFill>
        <a:effectLst/>
      </p:bgPr>
    </p:bg>
    <p:spTree>
      <p:nvGrpSpPr>
        <p:cNvPr id="1" name="Shape 63"/>
        <p:cNvGrpSpPr/>
        <p:nvPr/>
      </p:nvGrpSpPr>
      <p:grpSpPr>
        <a:xfrm>
          <a:off x="0" y="0"/>
          <a:ext cx="0" cy="0"/>
          <a:chOff x="0" y="0"/>
          <a:chExt cx="0" cy="0"/>
        </a:xfrm>
      </p:grpSpPr>
      <p:pic>
        <p:nvPicPr>
          <p:cNvPr id="64" name="Google Shape;64;p14"/>
          <p:cNvPicPr preferRelativeResize="0"/>
          <p:nvPr/>
        </p:nvPicPr>
        <p:blipFill rotWithShape="1">
          <a:blip r:embed="rId2">
            <a:alphaModFix/>
          </a:blip>
          <a:srcRect t="59" b="59"/>
          <a:stretch/>
        </p:blipFill>
        <p:spPr>
          <a:xfrm>
            <a:off x="-35425" y="-19885"/>
            <a:ext cx="9198401" cy="5163386"/>
          </a:xfrm>
          <a:prstGeom prst="rect">
            <a:avLst/>
          </a:prstGeom>
          <a:noFill/>
          <a:ln>
            <a:noFill/>
          </a:ln>
        </p:spPr>
      </p:pic>
      <p:sp>
        <p:nvSpPr>
          <p:cNvPr id="65" name="Google Shape;65;p14"/>
          <p:cNvSpPr txBox="1">
            <a:spLocks noGrp="1"/>
          </p:cNvSpPr>
          <p:nvPr>
            <p:ph type="title"/>
          </p:nvPr>
        </p:nvSpPr>
        <p:spPr>
          <a:xfrm>
            <a:off x="928425" y="2880150"/>
            <a:ext cx="4394400" cy="600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6" name="Google Shape;66;p14"/>
          <p:cNvSpPr txBox="1">
            <a:spLocks noGrp="1"/>
          </p:cNvSpPr>
          <p:nvPr>
            <p:ph type="subTitle" idx="1"/>
          </p:nvPr>
        </p:nvSpPr>
        <p:spPr>
          <a:xfrm>
            <a:off x="928425" y="1663050"/>
            <a:ext cx="4394400" cy="1217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
  <p:cSld name="CUSTOM_2">
    <p:spTree>
      <p:nvGrpSpPr>
        <p:cNvPr id="1" name="Shape 67"/>
        <p:cNvGrpSpPr/>
        <p:nvPr/>
      </p:nvGrpSpPr>
      <p:grpSpPr>
        <a:xfrm>
          <a:off x="0" y="0"/>
          <a:ext cx="0" cy="0"/>
          <a:chOff x="0" y="0"/>
          <a:chExt cx="0" cy="0"/>
        </a:xfrm>
      </p:grpSpPr>
      <p:pic>
        <p:nvPicPr>
          <p:cNvPr id="68" name="Google Shape;68;p15"/>
          <p:cNvPicPr preferRelativeResize="0"/>
          <p:nvPr/>
        </p:nvPicPr>
        <p:blipFill rotWithShape="1">
          <a:blip r:embed="rId2">
            <a:alphaModFix/>
          </a:blip>
          <a:srcRect t="59" b="59"/>
          <a:stretch/>
        </p:blipFill>
        <p:spPr>
          <a:xfrm>
            <a:off x="-17475" y="-9800"/>
            <a:ext cx="9197925" cy="5163101"/>
          </a:xfrm>
          <a:prstGeom prst="rect">
            <a:avLst/>
          </a:prstGeom>
          <a:noFill/>
          <a:ln>
            <a:noFill/>
          </a:ln>
        </p:spPr>
      </p:pic>
      <p:sp>
        <p:nvSpPr>
          <p:cNvPr id="69" name="Google Shape;69;p15"/>
          <p:cNvSpPr txBox="1">
            <a:spLocks noGrp="1"/>
          </p:cNvSpPr>
          <p:nvPr>
            <p:ph type="subTitle" idx="1"/>
          </p:nvPr>
        </p:nvSpPr>
        <p:spPr>
          <a:xfrm>
            <a:off x="810000" y="3337200"/>
            <a:ext cx="3062100" cy="10797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Poppins"/>
              <a:buNone/>
              <a:defRPr>
                <a:solidFill>
                  <a:schemeClr val="dk1"/>
                </a:solidFill>
                <a:latin typeface="Poppins"/>
                <a:ea typeface="Poppins"/>
                <a:cs typeface="Poppins"/>
                <a:sym typeface="Poppins"/>
              </a:defRPr>
            </a:lvl1pPr>
            <a:lvl2pPr lvl="1" rtl="0">
              <a:lnSpc>
                <a:spcPct val="100000"/>
              </a:lnSpc>
              <a:spcBef>
                <a:spcPts val="0"/>
              </a:spcBef>
              <a:spcAft>
                <a:spcPts val="0"/>
              </a:spcAft>
              <a:buSzPts val="1400"/>
              <a:buFont typeface="Poppins"/>
              <a:buNone/>
              <a:defRPr>
                <a:latin typeface="Poppins"/>
                <a:ea typeface="Poppins"/>
                <a:cs typeface="Poppins"/>
                <a:sym typeface="Poppins"/>
              </a:defRPr>
            </a:lvl2pPr>
            <a:lvl3pPr lvl="2" rtl="0">
              <a:lnSpc>
                <a:spcPct val="100000"/>
              </a:lnSpc>
              <a:spcBef>
                <a:spcPts val="0"/>
              </a:spcBef>
              <a:spcAft>
                <a:spcPts val="0"/>
              </a:spcAft>
              <a:buSzPts val="1400"/>
              <a:buFont typeface="Poppins"/>
              <a:buNone/>
              <a:defRPr>
                <a:latin typeface="Poppins"/>
                <a:ea typeface="Poppins"/>
                <a:cs typeface="Poppins"/>
                <a:sym typeface="Poppins"/>
              </a:defRPr>
            </a:lvl3pPr>
            <a:lvl4pPr lvl="3" rtl="0">
              <a:lnSpc>
                <a:spcPct val="100000"/>
              </a:lnSpc>
              <a:spcBef>
                <a:spcPts val="0"/>
              </a:spcBef>
              <a:spcAft>
                <a:spcPts val="0"/>
              </a:spcAft>
              <a:buSzPts val="1400"/>
              <a:buFont typeface="Poppins"/>
              <a:buNone/>
              <a:defRPr>
                <a:latin typeface="Poppins"/>
                <a:ea typeface="Poppins"/>
                <a:cs typeface="Poppins"/>
                <a:sym typeface="Poppins"/>
              </a:defRPr>
            </a:lvl4pPr>
            <a:lvl5pPr lvl="4" rtl="0">
              <a:lnSpc>
                <a:spcPct val="100000"/>
              </a:lnSpc>
              <a:spcBef>
                <a:spcPts val="0"/>
              </a:spcBef>
              <a:spcAft>
                <a:spcPts val="0"/>
              </a:spcAft>
              <a:buSzPts val="1400"/>
              <a:buFont typeface="Poppins"/>
              <a:buNone/>
              <a:defRPr>
                <a:latin typeface="Poppins"/>
                <a:ea typeface="Poppins"/>
                <a:cs typeface="Poppins"/>
                <a:sym typeface="Poppins"/>
              </a:defRPr>
            </a:lvl5pPr>
            <a:lvl6pPr lvl="5" rtl="0">
              <a:lnSpc>
                <a:spcPct val="100000"/>
              </a:lnSpc>
              <a:spcBef>
                <a:spcPts val="0"/>
              </a:spcBef>
              <a:spcAft>
                <a:spcPts val="0"/>
              </a:spcAft>
              <a:buSzPts val="1400"/>
              <a:buFont typeface="Poppins"/>
              <a:buNone/>
              <a:defRPr>
                <a:latin typeface="Poppins"/>
                <a:ea typeface="Poppins"/>
                <a:cs typeface="Poppins"/>
                <a:sym typeface="Poppins"/>
              </a:defRPr>
            </a:lvl6pPr>
            <a:lvl7pPr lvl="6" rtl="0">
              <a:lnSpc>
                <a:spcPct val="100000"/>
              </a:lnSpc>
              <a:spcBef>
                <a:spcPts val="0"/>
              </a:spcBef>
              <a:spcAft>
                <a:spcPts val="0"/>
              </a:spcAft>
              <a:buSzPts val="1400"/>
              <a:buFont typeface="Poppins"/>
              <a:buNone/>
              <a:defRPr>
                <a:latin typeface="Poppins"/>
                <a:ea typeface="Poppins"/>
                <a:cs typeface="Poppins"/>
                <a:sym typeface="Poppins"/>
              </a:defRPr>
            </a:lvl7pPr>
            <a:lvl8pPr lvl="7" rtl="0">
              <a:lnSpc>
                <a:spcPct val="100000"/>
              </a:lnSpc>
              <a:spcBef>
                <a:spcPts val="0"/>
              </a:spcBef>
              <a:spcAft>
                <a:spcPts val="0"/>
              </a:spcAft>
              <a:buSzPts val="1400"/>
              <a:buFont typeface="Poppins"/>
              <a:buNone/>
              <a:defRPr>
                <a:latin typeface="Poppins"/>
                <a:ea typeface="Poppins"/>
                <a:cs typeface="Poppins"/>
                <a:sym typeface="Poppins"/>
              </a:defRPr>
            </a:lvl8pPr>
            <a:lvl9pPr lvl="8" rtl="0">
              <a:lnSpc>
                <a:spcPct val="100000"/>
              </a:lnSpc>
              <a:spcBef>
                <a:spcPts val="0"/>
              </a:spcBef>
              <a:spcAft>
                <a:spcPts val="0"/>
              </a:spcAft>
              <a:buSzPts val="1400"/>
              <a:buFont typeface="Poppins"/>
              <a:buNone/>
              <a:defRPr>
                <a:latin typeface="Poppins"/>
                <a:ea typeface="Poppins"/>
                <a:cs typeface="Poppins"/>
                <a:sym typeface="Poppins"/>
              </a:defRPr>
            </a:lvl9pPr>
          </a:lstStyle>
          <a:p>
            <a:endParaRPr/>
          </a:p>
        </p:txBody>
      </p:sp>
      <p:sp>
        <p:nvSpPr>
          <p:cNvPr id="70" name="Google Shape;70;p15"/>
          <p:cNvSpPr txBox="1">
            <a:spLocks noGrp="1"/>
          </p:cNvSpPr>
          <p:nvPr>
            <p:ph type="title"/>
          </p:nvPr>
        </p:nvSpPr>
        <p:spPr>
          <a:xfrm>
            <a:off x="810000" y="540000"/>
            <a:ext cx="3763500" cy="27972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sz="45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_2">
    <p:spTree>
      <p:nvGrpSpPr>
        <p:cNvPr id="1" name="Shape 71"/>
        <p:cNvGrpSpPr/>
        <p:nvPr/>
      </p:nvGrpSpPr>
      <p:grpSpPr>
        <a:xfrm>
          <a:off x="0" y="0"/>
          <a:ext cx="0" cy="0"/>
          <a:chOff x="0" y="0"/>
          <a:chExt cx="0" cy="0"/>
        </a:xfrm>
      </p:grpSpPr>
      <p:pic>
        <p:nvPicPr>
          <p:cNvPr id="72" name="Google Shape;72;p16"/>
          <p:cNvPicPr preferRelativeResize="0"/>
          <p:nvPr/>
        </p:nvPicPr>
        <p:blipFill rotWithShape="1">
          <a:blip r:embed="rId2">
            <a:alphaModFix/>
          </a:blip>
          <a:srcRect t="89" b="99"/>
          <a:stretch/>
        </p:blipFill>
        <p:spPr>
          <a:xfrm>
            <a:off x="-20750" y="-11650"/>
            <a:ext cx="9204475" cy="5166800"/>
          </a:xfrm>
          <a:prstGeom prst="rect">
            <a:avLst/>
          </a:prstGeom>
          <a:noFill/>
          <a:ln>
            <a:noFill/>
          </a:ln>
        </p:spPr>
      </p:pic>
      <p:sp>
        <p:nvSpPr>
          <p:cNvPr id="73" name="Google Shape;73;p16"/>
          <p:cNvSpPr txBox="1">
            <a:spLocks noGrp="1"/>
          </p:cNvSpPr>
          <p:nvPr>
            <p:ph type="subTitle" idx="1"/>
          </p:nvPr>
        </p:nvSpPr>
        <p:spPr>
          <a:xfrm>
            <a:off x="4943625" y="2275350"/>
            <a:ext cx="2476200" cy="1308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Poppins"/>
              <a:buNone/>
              <a:defRPr>
                <a:solidFill>
                  <a:schemeClr val="dk1"/>
                </a:solidFill>
                <a:latin typeface="Poppins"/>
                <a:ea typeface="Poppins"/>
                <a:cs typeface="Poppins"/>
                <a:sym typeface="Poppins"/>
              </a:defRPr>
            </a:lvl1pPr>
            <a:lvl2pPr lvl="1" rtl="0">
              <a:lnSpc>
                <a:spcPct val="100000"/>
              </a:lnSpc>
              <a:spcBef>
                <a:spcPts val="0"/>
              </a:spcBef>
              <a:spcAft>
                <a:spcPts val="0"/>
              </a:spcAft>
              <a:buSzPts val="1400"/>
              <a:buFont typeface="Poppins"/>
              <a:buNone/>
              <a:defRPr>
                <a:latin typeface="Poppins"/>
                <a:ea typeface="Poppins"/>
                <a:cs typeface="Poppins"/>
                <a:sym typeface="Poppins"/>
              </a:defRPr>
            </a:lvl2pPr>
            <a:lvl3pPr lvl="2" rtl="0">
              <a:lnSpc>
                <a:spcPct val="100000"/>
              </a:lnSpc>
              <a:spcBef>
                <a:spcPts val="0"/>
              </a:spcBef>
              <a:spcAft>
                <a:spcPts val="0"/>
              </a:spcAft>
              <a:buSzPts val="1400"/>
              <a:buFont typeface="Poppins"/>
              <a:buNone/>
              <a:defRPr>
                <a:latin typeface="Poppins"/>
                <a:ea typeface="Poppins"/>
                <a:cs typeface="Poppins"/>
                <a:sym typeface="Poppins"/>
              </a:defRPr>
            </a:lvl3pPr>
            <a:lvl4pPr lvl="3" rtl="0">
              <a:lnSpc>
                <a:spcPct val="100000"/>
              </a:lnSpc>
              <a:spcBef>
                <a:spcPts val="0"/>
              </a:spcBef>
              <a:spcAft>
                <a:spcPts val="0"/>
              </a:spcAft>
              <a:buSzPts val="1400"/>
              <a:buFont typeface="Poppins"/>
              <a:buNone/>
              <a:defRPr>
                <a:latin typeface="Poppins"/>
                <a:ea typeface="Poppins"/>
                <a:cs typeface="Poppins"/>
                <a:sym typeface="Poppins"/>
              </a:defRPr>
            </a:lvl4pPr>
            <a:lvl5pPr lvl="4" rtl="0">
              <a:lnSpc>
                <a:spcPct val="100000"/>
              </a:lnSpc>
              <a:spcBef>
                <a:spcPts val="0"/>
              </a:spcBef>
              <a:spcAft>
                <a:spcPts val="0"/>
              </a:spcAft>
              <a:buSzPts val="1400"/>
              <a:buFont typeface="Poppins"/>
              <a:buNone/>
              <a:defRPr>
                <a:latin typeface="Poppins"/>
                <a:ea typeface="Poppins"/>
                <a:cs typeface="Poppins"/>
                <a:sym typeface="Poppins"/>
              </a:defRPr>
            </a:lvl5pPr>
            <a:lvl6pPr lvl="5" rtl="0">
              <a:lnSpc>
                <a:spcPct val="100000"/>
              </a:lnSpc>
              <a:spcBef>
                <a:spcPts val="0"/>
              </a:spcBef>
              <a:spcAft>
                <a:spcPts val="0"/>
              </a:spcAft>
              <a:buSzPts val="1400"/>
              <a:buFont typeface="Poppins"/>
              <a:buNone/>
              <a:defRPr>
                <a:latin typeface="Poppins"/>
                <a:ea typeface="Poppins"/>
                <a:cs typeface="Poppins"/>
                <a:sym typeface="Poppins"/>
              </a:defRPr>
            </a:lvl6pPr>
            <a:lvl7pPr lvl="6" rtl="0">
              <a:lnSpc>
                <a:spcPct val="100000"/>
              </a:lnSpc>
              <a:spcBef>
                <a:spcPts val="0"/>
              </a:spcBef>
              <a:spcAft>
                <a:spcPts val="0"/>
              </a:spcAft>
              <a:buSzPts val="1400"/>
              <a:buFont typeface="Poppins"/>
              <a:buNone/>
              <a:defRPr>
                <a:latin typeface="Poppins"/>
                <a:ea typeface="Poppins"/>
                <a:cs typeface="Poppins"/>
                <a:sym typeface="Poppins"/>
              </a:defRPr>
            </a:lvl7pPr>
            <a:lvl8pPr lvl="7" rtl="0">
              <a:lnSpc>
                <a:spcPct val="100000"/>
              </a:lnSpc>
              <a:spcBef>
                <a:spcPts val="0"/>
              </a:spcBef>
              <a:spcAft>
                <a:spcPts val="0"/>
              </a:spcAft>
              <a:buSzPts val="1400"/>
              <a:buFont typeface="Poppins"/>
              <a:buNone/>
              <a:defRPr>
                <a:latin typeface="Poppins"/>
                <a:ea typeface="Poppins"/>
                <a:cs typeface="Poppins"/>
                <a:sym typeface="Poppins"/>
              </a:defRPr>
            </a:lvl8pPr>
            <a:lvl9pPr lvl="8" rtl="0">
              <a:lnSpc>
                <a:spcPct val="100000"/>
              </a:lnSpc>
              <a:spcBef>
                <a:spcPts val="0"/>
              </a:spcBef>
              <a:spcAft>
                <a:spcPts val="0"/>
              </a:spcAft>
              <a:buSzPts val="1400"/>
              <a:buFont typeface="Poppins"/>
              <a:buNone/>
              <a:defRPr>
                <a:latin typeface="Poppins"/>
                <a:ea typeface="Poppins"/>
                <a:cs typeface="Poppins"/>
                <a:sym typeface="Poppins"/>
              </a:defRPr>
            </a:lvl9pPr>
          </a:lstStyle>
          <a:p>
            <a:endParaRPr/>
          </a:p>
        </p:txBody>
      </p:sp>
      <p:sp>
        <p:nvSpPr>
          <p:cNvPr id="74" name="Google Shape;74;p1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2_1">
    <p:spTree>
      <p:nvGrpSpPr>
        <p:cNvPr id="1" name="Shape 75"/>
        <p:cNvGrpSpPr/>
        <p:nvPr/>
      </p:nvGrpSpPr>
      <p:grpSpPr>
        <a:xfrm>
          <a:off x="0" y="0"/>
          <a:ext cx="0" cy="0"/>
          <a:chOff x="0" y="0"/>
          <a:chExt cx="0" cy="0"/>
        </a:xfrm>
      </p:grpSpPr>
      <p:pic>
        <p:nvPicPr>
          <p:cNvPr id="76" name="Google Shape;76;p17"/>
          <p:cNvPicPr preferRelativeResize="0"/>
          <p:nvPr/>
        </p:nvPicPr>
        <p:blipFill rotWithShape="1">
          <a:blip r:embed="rId2">
            <a:alphaModFix/>
          </a:blip>
          <a:srcRect/>
          <a:stretch/>
        </p:blipFill>
        <p:spPr>
          <a:xfrm rot="10800000" flipH="1">
            <a:off x="-31125" y="-17474"/>
            <a:ext cx="9225225" cy="5178449"/>
          </a:xfrm>
          <a:prstGeom prst="rect">
            <a:avLst/>
          </a:prstGeom>
          <a:noFill/>
          <a:ln>
            <a:noFill/>
          </a:ln>
        </p:spPr>
      </p:pic>
      <p:sp>
        <p:nvSpPr>
          <p:cNvPr id="77" name="Google Shape;77;p17"/>
          <p:cNvSpPr txBox="1">
            <a:spLocks noGrp="1"/>
          </p:cNvSpPr>
          <p:nvPr>
            <p:ph type="subTitle" idx="1"/>
          </p:nvPr>
        </p:nvSpPr>
        <p:spPr>
          <a:xfrm>
            <a:off x="720000" y="2297700"/>
            <a:ext cx="4027800" cy="1435800"/>
          </a:xfrm>
          <a:prstGeom prst="rect">
            <a:avLst/>
          </a:prstGeom>
          <a:noFill/>
          <a:ln>
            <a:noFill/>
          </a:ln>
        </p:spPr>
        <p:txBody>
          <a:bodyPr spcFirstLastPara="1" wrap="square" lIns="91425" tIns="91425" rIns="91425" bIns="91425" anchor="ctr" anchorCtr="0">
            <a:noAutofit/>
          </a:bodyPr>
          <a:lstStyle>
            <a:lvl1pPr marR="50800" lvl="0" rtl="0">
              <a:spcBef>
                <a:spcPts val="0"/>
              </a:spcBef>
              <a:spcAft>
                <a:spcPts val="0"/>
              </a:spcAft>
              <a:buSzPts val="1400"/>
              <a:buFont typeface="Poppins"/>
              <a:buChar char="●"/>
              <a:defRPr>
                <a:solidFill>
                  <a:schemeClr val="dk1"/>
                </a:solidFill>
                <a:latin typeface="Poppins"/>
                <a:ea typeface="Poppins"/>
                <a:cs typeface="Poppins"/>
                <a:sym typeface="Poppins"/>
              </a:defRPr>
            </a:lvl1pPr>
            <a:lvl2pPr lvl="1" rtl="0">
              <a:lnSpc>
                <a:spcPct val="100000"/>
              </a:lnSpc>
              <a:spcBef>
                <a:spcPts val="0"/>
              </a:spcBef>
              <a:spcAft>
                <a:spcPts val="0"/>
              </a:spcAft>
              <a:buSzPts val="1400"/>
              <a:buFont typeface="Poppins"/>
              <a:buChar char="○"/>
              <a:defRPr>
                <a:latin typeface="Poppins"/>
                <a:ea typeface="Poppins"/>
                <a:cs typeface="Poppins"/>
                <a:sym typeface="Poppins"/>
              </a:defRPr>
            </a:lvl2pPr>
            <a:lvl3pPr lvl="2" rtl="0">
              <a:lnSpc>
                <a:spcPct val="100000"/>
              </a:lnSpc>
              <a:spcBef>
                <a:spcPts val="0"/>
              </a:spcBef>
              <a:spcAft>
                <a:spcPts val="0"/>
              </a:spcAft>
              <a:buSzPts val="1400"/>
              <a:buFont typeface="Poppins"/>
              <a:buChar char="■"/>
              <a:defRPr>
                <a:latin typeface="Poppins"/>
                <a:ea typeface="Poppins"/>
                <a:cs typeface="Poppins"/>
                <a:sym typeface="Poppins"/>
              </a:defRPr>
            </a:lvl3pPr>
            <a:lvl4pPr lvl="3" rtl="0">
              <a:lnSpc>
                <a:spcPct val="100000"/>
              </a:lnSpc>
              <a:spcBef>
                <a:spcPts val="0"/>
              </a:spcBef>
              <a:spcAft>
                <a:spcPts val="0"/>
              </a:spcAft>
              <a:buSzPts val="1400"/>
              <a:buFont typeface="Poppins"/>
              <a:buChar char="●"/>
              <a:defRPr>
                <a:latin typeface="Poppins"/>
                <a:ea typeface="Poppins"/>
                <a:cs typeface="Poppins"/>
                <a:sym typeface="Poppins"/>
              </a:defRPr>
            </a:lvl4pPr>
            <a:lvl5pPr lvl="4" rtl="0">
              <a:lnSpc>
                <a:spcPct val="100000"/>
              </a:lnSpc>
              <a:spcBef>
                <a:spcPts val="0"/>
              </a:spcBef>
              <a:spcAft>
                <a:spcPts val="0"/>
              </a:spcAft>
              <a:buSzPts val="1400"/>
              <a:buFont typeface="Poppins"/>
              <a:buChar char="○"/>
              <a:defRPr>
                <a:latin typeface="Poppins"/>
                <a:ea typeface="Poppins"/>
                <a:cs typeface="Poppins"/>
                <a:sym typeface="Poppins"/>
              </a:defRPr>
            </a:lvl5pPr>
            <a:lvl6pPr lvl="5" rtl="0">
              <a:lnSpc>
                <a:spcPct val="100000"/>
              </a:lnSpc>
              <a:spcBef>
                <a:spcPts val="0"/>
              </a:spcBef>
              <a:spcAft>
                <a:spcPts val="0"/>
              </a:spcAft>
              <a:buSzPts val="1400"/>
              <a:buFont typeface="Poppins"/>
              <a:buChar char="■"/>
              <a:defRPr>
                <a:latin typeface="Poppins"/>
                <a:ea typeface="Poppins"/>
                <a:cs typeface="Poppins"/>
                <a:sym typeface="Poppins"/>
              </a:defRPr>
            </a:lvl6pPr>
            <a:lvl7pPr lvl="6" rtl="0">
              <a:lnSpc>
                <a:spcPct val="100000"/>
              </a:lnSpc>
              <a:spcBef>
                <a:spcPts val="0"/>
              </a:spcBef>
              <a:spcAft>
                <a:spcPts val="0"/>
              </a:spcAft>
              <a:buSzPts val="1400"/>
              <a:buFont typeface="Poppins"/>
              <a:buChar char="●"/>
              <a:defRPr>
                <a:latin typeface="Poppins"/>
                <a:ea typeface="Poppins"/>
                <a:cs typeface="Poppins"/>
                <a:sym typeface="Poppins"/>
              </a:defRPr>
            </a:lvl7pPr>
            <a:lvl8pPr lvl="7" rtl="0">
              <a:lnSpc>
                <a:spcPct val="100000"/>
              </a:lnSpc>
              <a:spcBef>
                <a:spcPts val="0"/>
              </a:spcBef>
              <a:spcAft>
                <a:spcPts val="0"/>
              </a:spcAft>
              <a:buSzPts val="1400"/>
              <a:buFont typeface="Poppins"/>
              <a:buChar char="○"/>
              <a:defRPr>
                <a:latin typeface="Poppins"/>
                <a:ea typeface="Poppins"/>
                <a:cs typeface="Poppins"/>
                <a:sym typeface="Poppins"/>
              </a:defRPr>
            </a:lvl8pPr>
            <a:lvl9pPr lvl="8" rtl="0">
              <a:lnSpc>
                <a:spcPct val="100000"/>
              </a:lnSpc>
              <a:spcBef>
                <a:spcPts val="0"/>
              </a:spcBef>
              <a:spcAft>
                <a:spcPts val="0"/>
              </a:spcAft>
              <a:buSzPts val="1400"/>
              <a:buFont typeface="Poppins"/>
              <a:buChar char="■"/>
              <a:defRPr>
                <a:latin typeface="Poppins"/>
                <a:ea typeface="Poppins"/>
                <a:cs typeface="Poppins"/>
                <a:sym typeface="Poppins"/>
              </a:defRPr>
            </a:lvl9pPr>
          </a:lstStyle>
          <a:p>
            <a:endParaRPr/>
          </a:p>
        </p:txBody>
      </p:sp>
      <p:sp>
        <p:nvSpPr>
          <p:cNvPr id="78" name="Google Shape;78;p17"/>
          <p:cNvSpPr txBox="1">
            <a:spLocks noGrp="1"/>
          </p:cNvSpPr>
          <p:nvPr>
            <p:ph type="title"/>
          </p:nvPr>
        </p:nvSpPr>
        <p:spPr>
          <a:xfrm>
            <a:off x="720000" y="1770000"/>
            <a:ext cx="1989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9" name="Google Shape;79;p17"/>
          <p:cNvSpPr txBox="1">
            <a:spLocks noGrp="1"/>
          </p:cNvSpPr>
          <p:nvPr>
            <p:ph type="title" idx="2"/>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2_1_1">
    <p:bg>
      <p:bgPr>
        <a:blipFill>
          <a:blip r:embed="rId2">
            <a:alphaModFix/>
          </a:blip>
          <a:stretch>
            <a:fillRect/>
          </a:stretch>
        </a:blipFill>
        <a:effectLst/>
      </p:bgPr>
    </p:bg>
    <p:spTree>
      <p:nvGrpSpPr>
        <p:cNvPr id="1" name="Shape 80"/>
        <p:cNvGrpSpPr/>
        <p:nvPr/>
      </p:nvGrpSpPr>
      <p:grpSpPr>
        <a:xfrm>
          <a:off x="0" y="0"/>
          <a:ext cx="0" cy="0"/>
          <a:chOff x="0" y="0"/>
          <a:chExt cx="0" cy="0"/>
        </a:xfrm>
      </p:grpSpPr>
      <p:sp>
        <p:nvSpPr>
          <p:cNvPr id="81" name="Google Shape;81;p18"/>
          <p:cNvSpPr txBox="1">
            <a:spLocks noGrp="1"/>
          </p:cNvSpPr>
          <p:nvPr>
            <p:ph type="subTitle" idx="1"/>
          </p:nvPr>
        </p:nvSpPr>
        <p:spPr>
          <a:xfrm>
            <a:off x="720000" y="2297700"/>
            <a:ext cx="4027800" cy="1435800"/>
          </a:xfrm>
          <a:prstGeom prst="rect">
            <a:avLst/>
          </a:prstGeom>
          <a:noFill/>
          <a:ln>
            <a:noFill/>
          </a:ln>
        </p:spPr>
        <p:txBody>
          <a:bodyPr spcFirstLastPara="1" wrap="square" lIns="91425" tIns="91425" rIns="91425" bIns="91425" anchor="ctr" anchorCtr="0">
            <a:noAutofit/>
          </a:bodyPr>
          <a:lstStyle>
            <a:lvl1pPr marR="50800" lvl="0" rtl="0">
              <a:spcBef>
                <a:spcPts val="0"/>
              </a:spcBef>
              <a:spcAft>
                <a:spcPts val="0"/>
              </a:spcAft>
              <a:buClr>
                <a:schemeClr val="dk1"/>
              </a:buClr>
              <a:buSzPts val="1200"/>
              <a:buFont typeface="Poppins"/>
              <a:buChar char="●"/>
              <a:defRPr>
                <a:solidFill>
                  <a:schemeClr val="dk1"/>
                </a:solidFill>
                <a:latin typeface="Poppins"/>
                <a:ea typeface="Poppins"/>
                <a:cs typeface="Poppins"/>
                <a:sym typeface="Poppins"/>
              </a:defRPr>
            </a:lvl1pPr>
            <a:lvl2pPr lvl="1" rtl="0">
              <a:lnSpc>
                <a:spcPct val="100000"/>
              </a:lnSpc>
              <a:spcBef>
                <a:spcPts val="0"/>
              </a:spcBef>
              <a:spcAft>
                <a:spcPts val="0"/>
              </a:spcAft>
              <a:buSzPts val="1400"/>
              <a:buFont typeface="Poppins"/>
              <a:buChar char="○"/>
              <a:defRPr>
                <a:latin typeface="Poppins"/>
                <a:ea typeface="Poppins"/>
                <a:cs typeface="Poppins"/>
                <a:sym typeface="Poppins"/>
              </a:defRPr>
            </a:lvl2pPr>
            <a:lvl3pPr lvl="2" rtl="0">
              <a:lnSpc>
                <a:spcPct val="100000"/>
              </a:lnSpc>
              <a:spcBef>
                <a:spcPts val="0"/>
              </a:spcBef>
              <a:spcAft>
                <a:spcPts val="0"/>
              </a:spcAft>
              <a:buSzPts val="1400"/>
              <a:buFont typeface="Poppins"/>
              <a:buChar char="■"/>
              <a:defRPr>
                <a:latin typeface="Poppins"/>
                <a:ea typeface="Poppins"/>
                <a:cs typeface="Poppins"/>
                <a:sym typeface="Poppins"/>
              </a:defRPr>
            </a:lvl3pPr>
            <a:lvl4pPr lvl="3" rtl="0">
              <a:lnSpc>
                <a:spcPct val="100000"/>
              </a:lnSpc>
              <a:spcBef>
                <a:spcPts val="0"/>
              </a:spcBef>
              <a:spcAft>
                <a:spcPts val="0"/>
              </a:spcAft>
              <a:buSzPts val="1400"/>
              <a:buFont typeface="Poppins"/>
              <a:buChar char="●"/>
              <a:defRPr>
                <a:latin typeface="Poppins"/>
                <a:ea typeface="Poppins"/>
                <a:cs typeface="Poppins"/>
                <a:sym typeface="Poppins"/>
              </a:defRPr>
            </a:lvl4pPr>
            <a:lvl5pPr lvl="4" rtl="0">
              <a:lnSpc>
                <a:spcPct val="100000"/>
              </a:lnSpc>
              <a:spcBef>
                <a:spcPts val="0"/>
              </a:spcBef>
              <a:spcAft>
                <a:spcPts val="0"/>
              </a:spcAft>
              <a:buSzPts val="1400"/>
              <a:buFont typeface="Poppins"/>
              <a:buChar char="○"/>
              <a:defRPr>
                <a:latin typeface="Poppins"/>
                <a:ea typeface="Poppins"/>
                <a:cs typeface="Poppins"/>
                <a:sym typeface="Poppins"/>
              </a:defRPr>
            </a:lvl5pPr>
            <a:lvl6pPr lvl="5" rtl="0">
              <a:lnSpc>
                <a:spcPct val="100000"/>
              </a:lnSpc>
              <a:spcBef>
                <a:spcPts val="0"/>
              </a:spcBef>
              <a:spcAft>
                <a:spcPts val="0"/>
              </a:spcAft>
              <a:buSzPts val="1400"/>
              <a:buFont typeface="Poppins"/>
              <a:buChar char="■"/>
              <a:defRPr>
                <a:latin typeface="Poppins"/>
                <a:ea typeface="Poppins"/>
                <a:cs typeface="Poppins"/>
                <a:sym typeface="Poppins"/>
              </a:defRPr>
            </a:lvl6pPr>
            <a:lvl7pPr lvl="6" rtl="0">
              <a:lnSpc>
                <a:spcPct val="100000"/>
              </a:lnSpc>
              <a:spcBef>
                <a:spcPts val="0"/>
              </a:spcBef>
              <a:spcAft>
                <a:spcPts val="0"/>
              </a:spcAft>
              <a:buSzPts val="1400"/>
              <a:buFont typeface="Poppins"/>
              <a:buChar char="●"/>
              <a:defRPr>
                <a:latin typeface="Poppins"/>
                <a:ea typeface="Poppins"/>
                <a:cs typeface="Poppins"/>
                <a:sym typeface="Poppins"/>
              </a:defRPr>
            </a:lvl7pPr>
            <a:lvl8pPr lvl="7" rtl="0">
              <a:lnSpc>
                <a:spcPct val="100000"/>
              </a:lnSpc>
              <a:spcBef>
                <a:spcPts val="0"/>
              </a:spcBef>
              <a:spcAft>
                <a:spcPts val="0"/>
              </a:spcAft>
              <a:buSzPts val="1400"/>
              <a:buFont typeface="Poppins"/>
              <a:buChar char="○"/>
              <a:defRPr>
                <a:latin typeface="Poppins"/>
                <a:ea typeface="Poppins"/>
                <a:cs typeface="Poppins"/>
                <a:sym typeface="Poppins"/>
              </a:defRPr>
            </a:lvl8pPr>
            <a:lvl9pPr lvl="8" rtl="0">
              <a:lnSpc>
                <a:spcPct val="100000"/>
              </a:lnSpc>
              <a:spcBef>
                <a:spcPts val="0"/>
              </a:spcBef>
              <a:spcAft>
                <a:spcPts val="0"/>
              </a:spcAft>
              <a:buSzPts val="1400"/>
              <a:buFont typeface="Poppins"/>
              <a:buChar char="■"/>
              <a:defRPr>
                <a:latin typeface="Poppins"/>
                <a:ea typeface="Poppins"/>
                <a:cs typeface="Poppins"/>
                <a:sym typeface="Poppins"/>
              </a:defRPr>
            </a:lvl9pPr>
          </a:lstStyle>
          <a:p>
            <a:endParaRPr/>
          </a:p>
        </p:txBody>
      </p:sp>
      <p:sp>
        <p:nvSpPr>
          <p:cNvPr id="82" name="Google Shape;82;p18"/>
          <p:cNvSpPr txBox="1">
            <a:spLocks noGrp="1"/>
          </p:cNvSpPr>
          <p:nvPr>
            <p:ph type="title"/>
          </p:nvPr>
        </p:nvSpPr>
        <p:spPr>
          <a:xfrm>
            <a:off x="720000" y="1770000"/>
            <a:ext cx="1813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3" name="Google Shape;83;p18"/>
          <p:cNvSpPr txBox="1">
            <a:spLocks noGrp="1"/>
          </p:cNvSpPr>
          <p:nvPr>
            <p:ph type="title" idx="2"/>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2_1_1_1">
    <p:bg>
      <p:bgPr>
        <a:noFill/>
        <a:effectLst/>
      </p:bgPr>
    </p:bg>
    <p:spTree>
      <p:nvGrpSpPr>
        <p:cNvPr id="1" name="Shape 84"/>
        <p:cNvGrpSpPr/>
        <p:nvPr/>
      </p:nvGrpSpPr>
      <p:grpSpPr>
        <a:xfrm>
          <a:off x="0" y="0"/>
          <a:ext cx="0" cy="0"/>
          <a:chOff x="0" y="0"/>
          <a:chExt cx="0" cy="0"/>
        </a:xfrm>
      </p:grpSpPr>
      <p:pic>
        <p:nvPicPr>
          <p:cNvPr id="85" name="Google Shape;85;p19"/>
          <p:cNvPicPr preferRelativeResize="0"/>
          <p:nvPr/>
        </p:nvPicPr>
        <p:blipFill rotWithShape="1">
          <a:blip r:embed="rId2">
            <a:alphaModFix/>
          </a:blip>
          <a:srcRect/>
          <a:stretch/>
        </p:blipFill>
        <p:spPr>
          <a:xfrm flipH="1">
            <a:off x="-29125" y="-11825"/>
            <a:ext cx="9184849" cy="5161925"/>
          </a:xfrm>
          <a:prstGeom prst="rect">
            <a:avLst/>
          </a:prstGeom>
          <a:noFill/>
          <a:ln>
            <a:noFill/>
          </a:ln>
        </p:spPr>
      </p:pic>
      <p:sp>
        <p:nvSpPr>
          <p:cNvPr id="86" name="Google Shape;86;p19"/>
          <p:cNvSpPr txBox="1">
            <a:spLocks noGrp="1"/>
          </p:cNvSpPr>
          <p:nvPr>
            <p:ph type="subTitle" idx="1"/>
          </p:nvPr>
        </p:nvSpPr>
        <p:spPr>
          <a:xfrm>
            <a:off x="4165300" y="2749163"/>
            <a:ext cx="4251000" cy="1220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7" name="Google Shape;87;p19"/>
          <p:cNvSpPr txBox="1">
            <a:spLocks noGrp="1"/>
          </p:cNvSpPr>
          <p:nvPr>
            <p:ph type="title"/>
          </p:nvPr>
        </p:nvSpPr>
        <p:spPr>
          <a:xfrm>
            <a:off x="4165300" y="1276225"/>
            <a:ext cx="4251000" cy="1473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300"/>
              <a:buNone/>
              <a:defRPr sz="9000"/>
            </a:lvl1pPr>
            <a:lvl2pPr lvl="1" algn="r" rtl="0">
              <a:spcBef>
                <a:spcPts val="0"/>
              </a:spcBef>
              <a:spcAft>
                <a:spcPts val="0"/>
              </a:spcAft>
              <a:buSzPts val="3300"/>
              <a:buNone/>
              <a:defRPr/>
            </a:lvl2pPr>
            <a:lvl3pPr lvl="2" algn="r" rtl="0">
              <a:spcBef>
                <a:spcPts val="0"/>
              </a:spcBef>
              <a:spcAft>
                <a:spcPts val="0"/>
              </a:spcAft>
              <a:buSzPts val="3300"/>
              <a:buNone/>
              <a:defRPr/>
            </a:lvl3pPr>
            <a:lvl4pPr lvl="3" algn="r" rtl="0">
              <a:spcBef>
                <a:spcPts val="0"/>
              </a:spcBef>
              <a:spcAft>
                <a:spcPts val="0"/>
              </a:spcAft>
              <a:buSzPts val="3300"/>
              <a:buNone/>
              <a:defRPr/>
            </a:lvl4pPr>
            <a:lvl5pPr lvl="4" algn="r" rtl="0">
              <a:spcBef>
                <a:spcPts val="0"/>
              </a:spcBef>
              <a:spcAft>
                <a:spcPts val="0"/>
              </a:spcAft>
              <a:buSzPts val="3300"/>
              <a:buNone/>
              <a:defRPr/>
            </a:lvl5pPr>
            <a:lvl6pPr lvl="5" algn="r" rtl="0">
              <a:spcBef>
                <a:spcPts val="0"/>
              </a:spcBef>
              <a:spcAft>
                <a:spcPts val="0"/>
              </a:spcAft>
              <a:buSzPts val="3300"/>
              <a:buNone/>
              <a:defRPr/>
            </a:lvl6pPr>
            <a:lvl7pPr lvl="6" algn="r" rtl="0">
              <a:spcBef>
                <a:spcPts val="0"/>
              </a:spcBef>
              <a:spcAft>
                <a:spcPts val="0"/>
              </a:spcAft>
              <a:buSzPts val="3300"/>
              <a:buNone/>
              <a:defRPr/>
            </a:lvl7pPr>
            <a:lvl8pPr lvl="7" algn="r" rtl="0">
              <a:spcBef>
                <a:spcPts val="0"/>
              </a:spcBef>
              <a:spcAft>
                <a:spcPts val="0"/>
              </a:spcAft>
              <a:buSzPts val="3300"/>
              <a:buNone/>
              <a:defRPr/>
            </a:lvl8pPr>
            <a:lvl9pPr lvl="8" algn="r" rtl="0">
              <a:spcBef>
                <a:spcPts val="0"/>
              </a:spcBef>
              <a:spcAft>
                <a:spcPts val="0"/>
              </a:spcAft>
              <a:buSzPts val="33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4">
    <p:bg>
      <p:bgPr>
        <a:solidFill>
          <a:schemeClr val="lt1"/>
        </a:solidFill>
        <a:effectLst/>
      </p:bgPr>
    </p:bg>
    <p:spTree>
      <p:nvGrpSpPr>
        <p:cNvPr id="1" name="Shape 88"/>
        <p:cNvGrpSpPr/>
        <p:nvPr/>
      </p:nvGrpSpPr>
      <p:grpSpPr>
        <a:xfrm>
          <a:off x="0" y="0"/>
          <a:ext cx="0" cy="0"/>
          <a:chOff x="0" y="0"/>
          <a:chExt cx="0" cy="0"/>
        </a:xfrm>
      </p:grpSpPr>
      <p:pic>
        <p:nvPicPr>
          <p:cNvPr id="89" name="Google Shape;89;p20"/>
          <p:cNvPicPr preferRelativeResize="0"/>
          <p:nvPr/>
        </p:nvPicPr>
        <p:blipFill rotWithShape="1">
          <a:blip r:embed="rId2">
            <a:alphaModFix/>
          </a:blip>
          <a:srcRect t="59" b="59"/>
          <a:stretch/>
        </p:blipFill>
        <p:spPr>
          <a:xfrm>
            <a:off x="-31175" y="-17475"/>
            <a:ext cx="9225424" cy="5178501"/>
          </a:xfrm>
          <a:prstGeom prst="rect">
            <a:avLst/>
          </a:prstGeom>
          <a:noFill/>
          <a:ln>
            <a:noFill/>
          </a:ln>
        </p:spPr>
      </p:pic>
      <p:sp>
        <p:nvSpPr>
          <p:cNvPr id="90" name="Google Shape;90;p20"/>
          <p:cNvSpPr txBox="1">
            <a:spLocks noGrp="1"/>
          </p:cNvSpPr>
          <p:nvPr>
            <p:ph type="title"/>
          </p:nvPr>
        </p:nvSpPr>
        <p:spPr>
          <a:xfrm>
            <a:off x="872388" y="2505713"/>
            <a:ext cx="2206500" cy="844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1" name="Google Shape;91;p20"/>
          <p:cNvSpPr txBox="1">
            <a:spLocks noGrp="1"/>
          </p:cNvSpPr>
          <p:nvPr>
            <p:ph type="subTitle" idx="1"/>
          </p:nvPr>
        </p:nvSpPr>
        <p:spPr>
          <a:xfrm>
            <a:off x="872388" y="3394925"/>
            <a:ext cx="22065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20"/>
          <p:cNvSpPr txBox="1">
            <a:spLocks noGrp="1"/>
          </p:cNvSpPr>
          <p:nvPr>
            <p:ph type="title" idx="2"/>
          </p:nvPr>
        </p:nvSpPr>
        <p:spPr>
          <a:xfrm>
            <a:off x="3468750" y="2505713"/>
            <a:ext cx="2206500" cy="844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3" name="Google Shape;93;p20"/>
          <p:cNvSpPr txBox="1">
            <a:spLocks noGrp="1"/>
          </p:cNvSpPr>
          <p:nvPr>
            <p:ph type="subTitle" idx="3"/>
          </p:nvPr>
        </p:nvSpPr>
        <p:spPr>
          <a:xfrm>
            <a:off x="3468750" y="3394925"/>
            <a:ext cx="22065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20"/>
          <p:cNvSpPr txBox="1">
            <a:spLocks noGrp="1"/>
          </p:cNvSpPr>
          <p:nvPr>
            <p:ph type="title" idx="4"/>
          </p:nvPr>
        </p:nvSpPr>
        <p:spPr>
          <a:xfrm>
            <a:off x="6065088" y="2505713"/>
            <a:ext cx="2206500" cy="844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5" name="Google Shape;95;p20"/>
          <p:cNvSpPr txBox="1">
            <a:spLocks noGrp="1"/>
          </p:cNvSpPr>
          <p:nvPr>
            <p:ph type="subTitle" idx="5"/>
          </p:nvPr>
        </p:nvSpPr>
        <p:spPr>
          <a:xfrm>
            <a:off x="6065088" y="3394925"/>
            <a:ext cx="22065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20"/>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t="29" b="19"/>
          <a:stretch/>
        </p:blipFill>
        <p:spPr>
          <a:xfrm>
            <a:off x="-27200" y="-11650"/>
            <a:ext cx="9198401" cy="5166800"/>
          </a:xfrm>
          <a:prstGeom prst="rect">
            <a:avLst/>
          </a:prstGeom>
          <a:noFill/>
          <a:ln>
            <a:noFill/>
          </a:ln>
        </p:spPr>
      </p:pic>
      <p:sp>
        <p:nvSpPr>
          <p:cNvPr id="14" name="Google Shape;14;p3"/>
          <p:cNvSpPr txBox="1">
            <a:spLocks noGrp="1"/>
          </p:cNvSpPr>
          <p:nvPr>
            <p:ph type="title"/>
          </p:nvPr>
        </p:nvSpPr>
        <p:spPr>
          <a:xfrm>
            <a:off x="720000" y="1948344"/>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4039075" y="787325"/>
            <a:ext cx="1065900" cy="10659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4500" b="1">
                <a:latin typeface="Poppins"/>
                <a:ea typeface="Poppins"/>
                <a:cs typeface="Poppins"/>
                <a:sym typeface="Poppi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2031900" y="3019775"/>
            <a:ext cx="5080200" cy="480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4_1">
    <p:bg>
      <p:bgPr>
        <a:solidFill>
          <a:schemeClr val="lt1"/>
        </a:solidFill>
        <a:effectLst/>
      </p:bgPr>
    </p:bg>
    <p:spTree>
      <p:nvGrpSpPr>
        <p:cNvPr id="1" name="Shape 97"/>
        <p:cNvGrpSpPr/>
        <p:nvPr/>
      </p:nvGrpSpPr>
      <p:grpSpPr>
        <a:xfrm>
          <a:off x="0" y="0"/>
          <a:ext cx="0" cy="0"/>
          <a:chOff x="0" y="0"/>
          <a:chExt cx="0" cy="0"/>
        </a:xfrm>
      </p:grpSpPr>
      <p:pic>
        <p:nvPicPr>
          <p:cNvPr id="98" name="Google Shape;98;p21"/>
          <p:cNvPicPr preferRelativeResize="0"/>
          <p:nvPr/>
        </p:nvPicPr>
        <p:blipFill rotWithShape="1">
          <a:blip r:embed="rId2">
            <a:alphaModFix/>
          </a:blip>
          <a:srcRect/>
          <a:stretch/>
        </p:blipFill>
        <p:spPr>
          <a:xfrm>
            <a:off x="-29125" y="-14075"/>
            <a:ext cx="9202249" cy="5171649"/>
          </a:xfrm>
          <a:prstGeom prst="rect">
            <a:avLst/>
          </a:prstGeom>
          <a:noFill/>
          <a:ln>
            <a:noFill/>
          </a:ln>
        </p:spPr>
      </p:pic>
      <p:sp>
        <p:nvSpPr>
          <p:cNvPr id="99" name="Google Shape;99;p21"/>
          <p:cNvSpPr txBox="1">
            <a:spLocks noGrp="1"/>
          </p:cNvSpPr>
          <p:nvPr>
            <p:ph type="title"/>
          </p:nvPr>
        </p:nvSpPr>
        <p:spPr>
          <a:xfrm>
            <a:off x="1859803" y="1384450"/>
            <a:ext cx="2420700" cy="38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0" name="Google Shape;100;p21"/>
          <p:cNvSpPr txBox="1">
            <a:spLocks noGrp="1"/>
          </p:cNvSpPr>
          <p:nvPr>
            <p:ph type="subTitle" idx="1"/>
          </p:nvPr>
        </p:nvSpPr>
        <p:spPr>
          <a:xfrm>
            <a:off x="1859800" y="1843500"/>
            <a:ext cx="2420700" cy="382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21"/>
          <p:cNvSpPr txBox="1">
            <a:spLocks noGrp="1"/>
          </p:cNvSpPr>
          <p:nvPr>
            <p:ph type="title" idx="2"/>
          </p:nvPr>
        </p:nvSpPr>
        <p:spPr>
          <a:xfrm>
            <a:off x="3781050" y="2527450"/>
            <a:ext cx="2420700" cy="38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21"/>
          <p:cNvSpPr txBox="1">
            <a:spLocks noGrp="1"/>
          </p:cNvSpPr>
          <p:nvPr>
            <p:ph type="subTitle" idx="3"/>
          </p:nvPr>
        </p:nvSpPr>
        <p:spPr>
          <a:xfrm>
            <a:off x="3781050" y="2986500"/>
            <a:ext cx="2420700" cy="382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21"/>
          <p:cNvSpPr txBox="1">
            <a:spLocks noGrp="1"/>
          </p:cNvSpPr>
          <p:nvPr>
            <p:ph type="title" idx="4"/>
          </p:nvPr>
        </p:nvSpPr>
        <p:spPr>
          <a:xfrm>
            <a:off x="5702300" y="3670450"/>
            <a:ext cx="2420700" cy="38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 name="Google Shape;104;p21"/>
          <p:cNvSpPr txBox="1">
            <a:spLocks noGrp="1"/>
          </p:cNvSpPr>
          <p:nvPr>
            <p:ph type="subTitle" idx="5"/>
          </p:nvPr>
        </p:nvSpPr>
        <p:spPr>
          <a:xfrm>
            <a:off x="5702300" y="4129500"/>
            <a:ext cx="2420700" cy="382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21"/>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
  <p:cSld name="CUSTOM_6_1">
    <p:spTree>
      <p:nvGrpSpPr>
        <p:cNvPr id="1" name="Shape 106"/>
        <p:cNvGrpSpPr/>
        <p:nvPr/>
      </p:nvGrpSpPr>
      <p:grpSpPr>
        <a:xfrm>
          <a:off x="0" y="0"/>
          <a:ext cx="0" cy="0"/>
          <a:chOff x="0" y="0"/>
          <a:chExt cx="0" cy="0"/>
        </a:xfrm>
      </p:grpSpPr>
      <p:pic>
        <p:nvPicPr>
          <p:cNvPr id="107" name="Google Shape;107;p22"/>
          <p:cNvPicPr preferRelativeResize="0"/>
          <p:nvPr/>
        </p:nvPicPr>
        <p:blipFill rotWithShape="1">
          <a:blip r:embed="rId2">
            <a:alphaModFix/>
          </a:blip>
          <a:srcRect t="59" b="59"/>
          <a:stretch/>
        </p:blipFill>
        <p:spPr>
          <a:xfrm>
            <a:off x="-31125" y="-17475"/>
            <a:ext cx="9225225" cy="5178450"/>
          </a:xfrm>
          <a:prstGeom prst="rect">
            <a:avLst/>
          </a:prstGeom>
          <a:noFill/>
          <a:ln>
            <a:noFill/>
          </a:ln>
        </p:spPr>
      </p:pic>
      <p:sp>
        <p:nvSpPr>
          <p:cNvPr id="108" name="Google Shape;108;p22"/>
          <p:cNvSpPr txBox="1">
            <a:spLocks noGrp="1"/>
          </p:cNvSpPr>
          <p:nvPr>
            <p:ph type="title"/>
          </p:nvPr>
        </p:nvSpPr>
        <p:spPr>
          <a:xfrm>
            <a:off x="1445100" y="1339550"/>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 name="Google Shape;109;p22"/>
          <p:cNvSpPr txBox="1">
            <a:spLocks noGrp="1"/>
          </p:cNvSpPr>
          <p:nvPr>
            <p:ph type="subTitle" idx="1"/>
          </p:nvPr>
        </p:nvSpPr>
        <p:spPr>
          <a:xfrm>
            <a:off x="1445100" y="170732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22"/>
          <p:cNvSpPr txBox="1">
            <a:spLocks noGrp="1"/>
          </p:cNvSpPr>
          <p:nvPr>
            <p:ph type="title" idx="2"/>
          </p:nvPr>
        </p:nvSpPr>
        <p:spPr>
          <a:xfrm>
            <a:off x="5523600" y="1339550"/>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1" name="Google Shape;111;p22"/>
          <p:cNvSpPr txBox="1">
            <a:spLocks noGrp="1"/>
          </p:cNvSpPr>
          <p:nvPr>
            <p:ph type="subTitle" idx="3"/>
          </p:nvPr>
        </p:nvSpPr>
        <p:spPr>
          <a:xfrm>
            <a:off x="5523600" y="170732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22"/>
          <p:cNvSpPr txBox="1">
            <a:spLocks noGrp="1"/>
          </p:cNvSpPr>
          <p:nvPr>
            <p:ph type="title" idx="4"/>
          </p:nvPr>
        </p:nvSpPr>
        <p:spPr>
          <a:xfrm>
            <a:off x="1445100" y="2852075"/>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3" name="Google Shape;113;p22"/>
          <p:cNvSpPr txBox="1">
            <a:spLocks noGrp="1"/>
          </p:cNvSpPr>
          <p:nvPr>
            <p:ph type="subTitle" idx="5"/>
          </p:nvPr>
        </p:nvSpPr>
        <p:spPr>
          <a:xfrm>
            <a:off x="1445100" y="321027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22"/>
          <p:cNvSpPr txBox="1">
            <a:spLocks noGrp="1"/>
          </p:cNvSpPr>
          <p:nvPr>
            <p:ph type="title" idx="6"/>
          </p:nvPr>
        </p:nvSpPr>
        <p:spPr>
          <a:xfrm>
            <a:off x="5523600" y="2852075"/>
            <a:ext cx="2900400" cy="35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5" name="Google Shape;115;p22"/>
          <p:cNvSpPr txBox="1">
            <a:spLocks noGrp="1"/>
          </p:cNvSpPr>
          <p:nvPr>
            <p:ph type="subTitle" idx="7"/>
          </p:nvPr>
        </p:nvSpPr>
        <p:spPr>
          <a:xfrm>
            <a:off x="5523600" y="3210275"/>
            <a:ext cx="2900400" cy="78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2"/>
          <p:cNvSpPr txBox="1">
            <a:spLocks noGrp="1"/>
          </p:cNvSpPr>
          <p:nvPr>
            <p:ph type="title" idx="8"/>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
  <p:cSld name="CUSTOM_7_1">
    <p:spTree>
      <p:nvGrpSpPr>
        <p:cNvPr id="1" name="Shape 117"/>
        <p:cNvGrpSpPr/>
        <p:nvPr/>
      </p:nvGrpSpPr>
      <p:grpSpPr>
        <a:xfrm>
          <a:off x="0" y="0"/>
          <a:ext cx="0" cy="0"/>
          <a:chOff x="0" y="0"/>
          <a:chExt cx="0" cy="0"/>
        </a:xfrm>
      </p:grpSpPr>
      <p:pic>
        <p:nvPicPr>
          <p:cNvPr id="118" name="Google Shape;118;p23"/>
          <p:cNvPicPr preferRelativeResize="0"/>
          <p:nvPr/>
        </p:nvPicPr>
        <p:blipFill rotWithShape="1">
          <a:blip r:embed="rId2">
            <a:alphaModFix/>
          </a:blip>
          <a:srcRect/>
          <a:stretch/>
        </p:blipFill>
        <p:spPr>
          <a:xfrm flipH="1">
            <a:off x="-29125" y="-14075"/>
            <a:ext cx="9202249" cy="5171649"/>
          </a:xfrm>
          <a:prstGeom prst="rect">
            <a:avLst/>
          </a:prstGeom>
          <a:noFill/>
          <a:ln>
            <a:noFill/>
          </a:ln>
        </p:spPr>
      </p:pic>
      <p:sp>
        <p:nvSpPr>
          <p:cNvPr id="119" name="Google Shape;119;p23"/>
          <p:cNvSpPr txBox="1">
            <a:spLocks noGrp="1"/>
          </p:cNvSpPr>
          <p:nvPr>
            <p:ph type="title"/>
          </p:nvPr>
        </p:nvSpPr>
        <p:spPr>
          <a:xfrm>
            <a:off x="719988" y="1605213"/>
            <a:ext cx="23505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0" name="Google Shape;120;p23"/>
          <p:cNvSpPr txBox="1">
            <a:spLocks noGrp="1"/>
          </p:cNvSpPr>
          <p:nvPr>
            <p:ph type="subTitle" idx="1"/>
          </p:nvPr>
        </p:nvSpPr>
        <p:spPr>
          <a:xfrm>
            <a:off x="719988" y="2108338"/>
            <a:ext cx="19131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23"/>
          <p:cNvSpPr txBox="1">
            <a:spLocks noGrp="1"/>
          </p:cNvSpPr>
          <p:nvPr>
            <p:ph type="title" idx="2"/>
          </p:nvPr>
        </p:nvSpPr>
        <p:spPr>
          <a:xfrm>
            <a:off x="3396750" y="3007563"/>
            <a:ext cx="23505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2" name="Google Shape;122;p23"/>
          <p:cNvSpPr txBox="1">
            <a:spLocks noGrp="1"/>
          </p:cNvSpPr>
          <p:nvPr>
            <p:ph type="subTitle" idx="3"/>
          </p:nvPr>
        </p:nvSpPr>
        <p:spPr>
          <a:xfrm>
            <a:off x="3396750" y="3510688"/>
            <a:ext cx="19131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23"/>
          <p:cNvSpPr txBox="1">
            <a:spLocks noGrp="1"/>
          </p:cNvSpPr>
          <p:nvPr>
            <p:ph type="title" idx="4"/>
          </p:nvPr>
        </p:nvSpPr>
        <p:spPr>
          <a:xfrm>
            <a:off x="719988" y="3007563"/>
            <a:ext cx="23505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4" name="Google Shape;124;p23"/>
          <p:cNvSpPr txBox="1">
            <a:spLocks noGrp="1"/>
          </p:cNvSpPr>
          <p:nvPr>
            <p:ph type="subTitle" idx="5"/>
          </p:nvPr>
        </p:nvSpPr>
        <p:spPr>
          <a:xfrm>
            <a:off x="719988" y="3510688"/>
            <a:ext cx="19131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3"/>
          <p:cNvSpPr txBox="1">
            <a:spLocks noGrp="1"/>
          </p:cNvSpPr>
          <p:nvPr>
            <p:ph type="title" idx="6"/>
          </p:nvPr>
        </p:nvSpPr>
        <p:spPr>
          <a:xfrm>
            <a:off x="3396750" y="1605213"/>
            <a:ext cx="23505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6" name="Google Shape;126;p23"/>
          <p:cNvSpPr txBox="1">
            <a:spLocks noGrp="1"/>
          </p:cNvSpPr>
          <p:nvPr>
            <p:ph type="subTitle" idx="7"/>
          </p:nvPr>
        </p:nvSpPr>
        <p:spPr>
          <a:xfrm>
            <a:off x="3396750" y="2108338"/>
            <a:ext cx="19131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23"/>
          <p:cNvSpPr txBox="1">
            <a:spLocks noGrp="1"/>
          </p:cNvSpPr>
          <p:nvPr>
            <p:ph type="title" idx="8"/>
          </p:nvPr>
        </p:nvSpPr>
        <p:spPr>
          <a:xfrm>
            <a:off x="6073488" y="1605213"/>
            <a:ext cx="23505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8" name="Google Shape;128;p23"/>
          <p:cNvSpPr txBox="1">
            <a:spLocks noGrp="1"/>
          </p:cNvSpPr>
          <p:nvPr>
            <p:ph type="subTitle" idx="9"/>
          </p:nvPr>
        </p:nvSpPr>
        <p:spPr>
          <a:xfrm>
            <a:off x="6073488" y="2108338"/>
            <a:ext cx="19131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23"/>
          <p:cNvSpPr txBox="1">
            <a:spLocks noGrp="1"/>
          </p:cNvSpPr>
          <p:nvPr>
            <p:ph type="title" idx="13"/>
          </p:nvPr>
        </p:nvSpPr>
        <p:spPr>
          <a:xfrm>
            <a:off x="6073488" y="3007563"/>
            <a:ext cx="23505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0" name="Google Shape;130;p23"/>
          <p:cNvSpPr txBox="1">
            <a:spLocks noGrp="1"/>
          </p:cNvSpPr>
          <p:nvPr>
            <p:ph type="subTitle" idx="14"/>
          </p:nvPr>
        </p:nvSpPr>
        <p:spPr>
          <a:xfrm>
            <a:off x="6073488" y="3510688"/>
            <a:ext cx="19131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23"/>
          <p:cNvSpPr txBox="1">
            <a:spLocks noGrp="1"/>
          </p:cNvSpPr>
          <p:nvPr>
            <p:ph type="title" idx="15"/>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32"/>
        <p:cNvGrpSpPr/>
        <p:nvPr/>
      </p:nvGrpSpPr>
      <p:grpSpPr>
        <a:xfrm>
          <a:off x="0" y="0"/>
          <a:ext cx="0" cy="0"/>
          <a:chOff x="0" y="0"/>
          <a:chExt cx="0" cy="0"/>
        </a:xfrm>
      </p:grpSpPr>
      <p:pic>
        <p:nvPicPr>
          <p:cNvPr id="133" name="Google Shape;133;p24"/>
          <p:cNvPicPr preferRelativeResize="0"/>
          <p:nvPr/>
        </p:nvPicPr>
        <p:blipFill rotWithShape="1">
          <a:blip r:embed="rId2">
            <a:alphaModFix/>
          </a:blip>
          <a:srcRect/>
          <a:stretch/>
        </p:blipFill>
        <p:spPr>
          <a:xfrm>
            <a:off x="-24800" y="-11650"/>
            <a:ext cx="9193601" cy="5166800"/>
          </a:xfrm>
          <a:prstGeom prst="rect">
            <a:avLst/>
          </a:prstGeom>
          <a:noFill/>
          <a:ln>
            <a:noFill/>
          </a:ln>
        </p:spPr>
      </p:pic>
      <p:sp>
        <p:nvSpPr>
          <p:cNvPr id="134" name="Google Shape;134;p24"/>
          <p:cNvSpPr txBox="1">
            <a:spLocks noGrp="1"/>
          </p:cNvSpPr>
          <p:nvPr>
            <p:ph type="title" hasCustomPrompt="1"/>
          </p:nvPr>
        </p:nvSpPr>
        <p:spPr>
          <a:xfrm>
            <a:off x="1989600" y="1227313"/>
            <a:ext cx="51648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5" name="Google Shape;135;p24"/>
          <p:cNvSpPr txBox="1">
            <a:spLocks noGrp="1"/>
          </p:cNvSpPr>
          <p:nvPr>
            <p:ph type="subTitle" idx="1"/>
          </p:nvPr>
        </p:nvSpPr>
        <p:spPr>
          <a:xfrm>
            <a:off x="1989600" y="2055635"/>
            <a:ext cx="5164800" cy="4452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6" name="Google Shape;136;p24"/>
          <p:cNvSpPr txBox="1">
            <a:spLocks noGrp="1"/>
          </p:cNvSpPr>
          <p:nvPr>
            <p:ph type="title" idx="2" hasCustomPrompt="1"/>
          </p:nvPr>
        </p:nvSpPr>
        <p:spPr>
          <a:xfrm>
            <a:off x="1989600" y="2642658"/>
            <a:ext cx="51648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7" name="Google Shape;137;p24"/>
          <p:cNvSpPr txBox="1">
            <a:spLocks noGrp="1"/>
          </p:cNvSpPr>
          <p:nvPr>
            <p:ph type="subTitle" idx="3"/>
          </p:nvPr>
        </p:nvSpPr>
        <p:spPr>
          <a:xfrm>
            <a:off x="1989600" y="3470981"/>
            <a:ext cx="5164800" cy="4452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138"/>
        <p:cNvGrpSpPr/>
        <p:nvPr/>
      </p:nvGrpSpPr>
      <p:grpSpPr>
        <a:xfrm>
          <a:off x="0" y="0"/>
          <a:ext cx="0" cy="0"/>
          <a:chOff x="0" y="0"/>
          <a:chExt cx="0" cy="0"/>
        </a:xfrm>
      </p:grpSpPr>
      <p:pic>
        <p:nvPicPr>
          <p:cNvPr id="139" name="Google Shape;139;p25"/>
          <p:cNvPicPr preferRelativeResize="0"/>
          <p:nvPr/>
        </p:nvPicPr>
        <p:blipFill>
          <a:blip r:embed="rId2">
            <a:alphaModFix/>
          </a:blip>
          <a:stretch>
            <a:fillRect/>
          </a:stretch>
        </p:blipFill>
        <p:spPr>
          <a:xfrm flipH="1">
            <a:off x="-23301" y="-9475"/>
            <a:ext cx="9190601" cy="5162449"/>
          </a:xfrm>
          <a:prstGeom prst="rect">
            <a:avLst/>
          </a:prstGeom>
          <a:noFill/>
          <a:ln>
            <a:noFill/>
          </a:ln>
        </p:spPr>
      </p:pic>
      <p:sp>
        <p:nvSpPr>
          <p:cNvPr id="140" name="Google Shape;140;p25"/>
          <p:cNvSpPr txBox="1">
            <a:spLocks noGrp="1"/>
          </p:cNvSpPr>
          <p:nvPr>
            <p:ph type="ctrTitle"/>
          </p:nvPr>
        </p:nvSpPr>
        <p:spPr>
          <a:xfrm>
            <a:off x="2608425" y="692400"/>
            <a:ext cx="3927000" cy="74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1" name="Google Shape;141;p25"/>
          <p:cNvSpPr txBox="1">
            <a:spLocks noGrp="1"/>
          </p:cNvSpPr>
          <p:nvPr>
            <p:ph type="subTitle" idx="1"/>
          </p:nvPr>
        </p:nvSpPr>
        <p:spPr>
          <a:xfrm>
            <a:off x="1712225" y="1435725"/>
            <a:ext cx="5719500" cy="6174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000">
                <a:solidFill>
                  <a:schemeClr val="dk1"/>
                </a:solidFill>
                <a:latin typeface="Poppins SemiBold"/>
                <a:ea typeface="Poppins SemiBold"/>
                <a:cs typeface="Poppins SemiBold"/>
                <a:sym typeface="Poppins SemiBold"/>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2" name="Google Shape;142;p25"/>
          <p:cNvSpPr txBox="1">
            <a:spLocks noGrp="1"/>
          </p:cNvSpPr>
          <p:nvPr>
            <p:ph type="subTitle" idx="2"/>
          </p:nvPr>
        </p:nvSpPr>
        <p:spPr>
          <a:xfrm>
            <a:off x="3050125" y="2053125"/>
            <a:ext cx="3043800" cy="7833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25"/>
          <p:cNvSpPr txBox="1"/>
          <p:nvPr/>
        </p:nvSpPr>
        <p:spPr>
          <a:xfrm>
            <a:off x="1949825" y="3801825"/>
            <a:ext cx="5251200" cy="554100"/>
          </a:xfrm>
          <a:prstGeom prst="rect">
            <a:avLst/>
          </a:prstGeom>
          <a:noFill/>
          <a:ln>
            <a:noFill/>
          </a:ln>
        </p:spPr>
        <p:txBody>
          <a:bodyPr spcFirstLastPara="1" wrap="square" lIns="91425" tIns="91425" rIns="91425" bIns="91425" anchor="t" anchorCtr="0">
            <a:spAutoFit/>
          </a:bodyPr>
          <a:lstStyle/>
          <a:p>
            <a:pPr marL="0" lvl="0" indent="0" algn="ctr" rtl="0">
              <a:spcBef>
                <a:spcPts val="300"/>
              </a:spcBef>
              <a:spcAft>
                <a:spcPts val="0"/>
              </a:spcAft>
              <a:buNone/>
            </a:pPr>
            <a:r>
              <a:rPr lang="en" sz="1200">
                <a:solidFill>
                  <a:schemeClr val="dk1"/>
                </a:solidFill>
                <a:latin typeface="Poppins"/>
                <a:ea typeface="Poppins"/>
                <a:cs typeface="Poppins"/>
                <a:sym typeface="Poppins"/>
              </a:rPr>
              <a:t>CREDITS: This presentation template was created by </a:t>
            </a:r>
            <a:r>
              <a:rPr lang="en" sz="1200" b="1">
                <a:solidFill>
                  <a:schemeClr val="dk1"/>
                </a:solidFill>
                <a:uFill>
                  <a:noFill/>
                </a:uFill>
                <a:latin typeface="Poppins"/>
                <a:ea typeface="Poppins"/>
                <a:cs typeface="Poppins"/>
                <a:sym typeface="Poppins"/>
                <a:hlinkClick r:id="rId3">
                  <a:extLst>
                    <a:ext uri="{A12FA001-AC4F-418D-AE19-62706E023703}">
                      <ahyp:hlinkClr xmlns:ahyp="http://schemas.microsoft.com/office/drawing/2018/hyperlinkcolor" val="tx"/>
                    </a:ext>
                  </a:extLst>
                </a:hlinkClick>
              </a:rPr>
              <a:t>Slidesgo</a:t>
            </a:r>
            <a:r>
              <a:rPr lang="en" sz="1200" b="1">
                <a:solidFill>
                  <a:schemeClr val="dk1"/>
                </a:solidFill>
                <a:latin typeface="Poppins"/>
                <a:ea typeface="Poppins"/>
                <a:cs typeface="Poppins"/>
                <a:sym typeface="Poppins"/>
              </a:rPr>
              <a:t>, </a:t>
            </a:r>
            <a:r>
              <a:rPr lang="en" sz="1200">
                <a:solidFill>
                  <a:schemeClr val="dk1"/>
                </a:solidFill>
                <a:latin typeface="Poppins"/>
                <a:ea typeface="Poppins"/>
                <a:cs typeface="Poppins"/>
                <a:sym typeface="Poppins"/>
              </a:rPr>
              <a:t>including icons by </a:t>
            </a:r>
            <a:r>
              <a:rPr lang="en" sz="1200" b="1">
                <a:solidFill>
                  <a:schemeClr val="dk1"/>
                </a:solidFill>
                <a:uFill>
                  <a:noFill/>
                </a:uFill>
                <a:latin typeface="Poppins"/>
                <a:ea typeface="Poppins"/>
                <a:cs typeface="Poppins"/>
                <a:sym typeface="Poppins"/>
                <a:hlinkClick r:id="rId4">
                  <a:extLst>
                    <a:ext uri="{A12FA001-AC4F-418D-AE19-62706E023703}">
                      <ahyp:hlinkClr xmlns:ahyp="http://schemas.microsoft.com/office/drawing/2018/hyperlinkcolor" val="tx"/>
                    </a:ext>
                  </a:extLst>
                </a:hlinkClick>
              </a:rPr>
              <a:t>Flaticon</a:t>
            </a:r>
            <a:r>
              <a:rPr lang="en" sz="1200" b="1">
                <a:solidFill>
                  <a:schemeClr val="dk1"/>
                </a:solidFill>
                <a:latin typeface="Poppins"/>
                <a:ea typeface="Poppins"/>
                <a:cs typeface="Poppins"/>
                <a:sym typeface="Poppins"/>
              </a:rPr>
              <a:t>,</a:t>
            </a:r>
            <a:r>
              <a:rPr lang="en" sz="1200">
                <a:solidFill>
                  <a:schemeClr val="dk1"/>
                </a:solidFill>
                <a:latin typeface="Poppins"/>
                <a:ea typeface="Poppins"/>
                <a:cs typeface="Poppins"/>
                <a:sym typeface="Poppins"/>
              </a:rPr>
              <a:t> and infographics &amp; images by </a:t>
            </a:r>
            <a:r>
              <a:rPr lang="en" sz="1200" b="1">
                <a:solidFill>
                  <a:schemeClr val="dk1"/>
                </a:solidFill>
                <a:uFill>
                  <a:noFill/>
                </a:uFill>
                <a:latin typeface="Poppins"/>
                <a:ea typeface="Poppins"/>
                <a:cs typeface="Poppins"/>
                <a:sym typeface="Poppins"/>
                <a:hlinkClick r:id="rId5">
                  <a:extLst>
                    <a:ext uri="{A12FA001-AC4F-418D-AE19-62706E023703}">
                      <ahyp:hlinkClr xmlns:ahyp="http://schemas.microsoft.com/office/drawing/2018/hyperlinkcolor" val="tx"/>
                    </a:ext>
                  </a:extLst>
                </a:hlinkClick>
              </a:rPr>
              <a:t>Freepik</a:t>
            </a:r>
            <a:endParaRPr sz="1200" b="1">
              <a:solidFill>
                <a:schemeClr val="dk1"/>
              </a:solidFill>
              <a:latin typeface="Poppins"/>
              <a:ea typeface="Poppins"/>
              <a:cs typeface="Poppins"/>
              <a:sym typeface="Poppin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12">
    <p:bg>
      <p:bgPr>
        <a:solidFill>
          <a:schemeClr val="lt1"/>
        </a:solidFill>
        <a:effectLst/>
      </p:bgPr>
    </p:bg>
    <p:spTree>
      <p:nvGrpSpPr>
        <p:cNvPr id="1" name="Shape 144"/>
        <p:cNvGrpSpPr/>
        <p:nvPr/>
      </p:nvGrpSpPr>
      <p:grpSpPr>
        <a:xfrm>
          <a:off x="0" y="0"/>
          <a:ext cx="0" cy="0"/>
          <a:chOff x="0" y="0"/>
          <a:chExt cx="0" cy="0"/>
        </a:xfrm>
      </p:grpSpPr>
      <p:pic>
        <p:nvPicPr>
          <p:cNvPr id="145" name="Google Shape;145;p26"/>
          <p:cNvPicPr preferRelativeResize="0"/>
          <p:nvPr/>
        </p:nvPicPr>
        <p:blipFill>
          <a:blip r:embed="rId2">
            <a:alphaModFix/>
          </a:blip>
          <a:stretch>
            <a:fillRect/>
          </a:stretch>
        </p:blipFill>
        <p:spPr>
          <a:xfrm>
            <a:off x="-31125" y="-17475"/>
            <a:ext cx="9225251" cy="5178449"/>
          </a:xfrm>
          <a:prstGeom prst="rect">
            <a:avLst/>
          </a:prstGeom>
          <a:noFill/>
          <a:ln>
            <a:noFill/>
          </a:ln>
        </p:spPr>
      </p:pic>
      <p:sp>
        <p:nvSpPr>
          <p:cNvPr id="146" name="Google Shape;146;p2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12_1">
    <p:bg>
      <p:bgPr>
        <a:solidFill>
          <a:schemeClr val="lt1"/>
        </a:solidFill>
        <a:effectLst/>
      </p:bgPr>
    </p:bg>
    <p:spTree>
      <p:nvGrpSpPr>
        <p:cNvPr id="1" name="Shape 147"/>
        <p:cNvGrpSpPr/>
        <p:nvPr/>
      </p:nvGrpSpPr>
      <p:grpSpPr>
        <a:xfrm>
          <a:off x="0" y="0"/>
          <a:ext cx="0" cy="0"/>
          <a:chOff x="0" y="0"/>
          <a:chExt cx="0" cy="0"/>
        </a:xfrm>
      </p:grpSpPr>
      <p:pic>
        <p:nvPicPr>
          <p:cNvPr id="148" name="Google Shape;148;p27"/>
          <p:cNvPicPr preferRelativeResize="0"/>
          <p:nvPr/>
        </p:nvPicPr>
        <p:blipFill rotWithShape="1">
          <a:blip r:embed="rId2">
            <a:alphaModFix/>
          </a:blip>
          <a:srcRect t="59" b="59"/>
          <a:stretch/>
        </p:blipFill>
        <p:spPr>
          <a:xfrm>
            <a:off x="-20750" y="-11650"/>
            <a:ext cx="9204499" cy="5166800"/>
          </a:xfrm>
          <a:prstGeom prst="rect">
            <a:avLst/>
          </a:prstGeom>
          <a:noFill/>
          <a:ln>
            <a:noFill/>
          </a:ln>
        </p:spPr>
      </p:pic>
      <p:sp>
        <p:nvSpPr>
          <p:cNvPr id="149" name="Google Shape;149;p2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CUSTOM_12_1_1">
    <p:bg>
      <p:bgPr>
        <a:solidFill>
          <a:schemeClr val="lt1"/>
        </a:solidFill>
        <a:effectLst/>
      </p:bgPr>
    </p:bg>
    <p:spTree>
      <p:nvGrpSpPr>
        <p:cNvPr id="1" name="Shape 150"/>
        <p:cNvGrpSpPr/>
        <p:nvPr/>
      </p:nvGrpSpPr>
      <p:grpSpPr>
        <a:xfrm>
          <a:off x="0" y="0"/>
          <a:ext cx="0" cy="0"/>
          <a:chOff x="0" y="0"/>
          <a:chExt cx="0" cy="0"/>
        </a:xfrm>
      </p:grpSpPr>
      <p:pic>
        <p:nvPicPr>
          <p:cNvPr id="151" name="Google Shape;151;p28"/>
          <p:cNvPicPr preferRelativeResize="0"/>
          <p:nvPr/>
        </p:nvPicPr>
        <p:blipFill rotWithShape="1">
          <a:blip r:embed="rId2">
            <a:alphaModFix/>
          </a:blip>
          <a:srcRect t="59" b="59"/>
          <a:stretch/>
        </p:blipFill>
        <p:spPr>
          <a:xfrm>
            <a:off x="-29125" y="-16350"/>
            <a:ext cx="9221250" cy="5176199"/>
          </a:xfrm>
          <a:prstGeom prst="rect">
            <a:avLst/>
          </a:prstGeom>
          <a:noFill/>
          <a:ln>
            <a:noFill/>
          </a:ln>
        </p:spPr>
      </p:pic>
      <p:sp>
        <p:nvSpPr>
          <p:cNvPr id="152" name="Google Shape;152;p28"/>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4">
  <p:cSld name="CUSTOM_12_1_1_2">
    <p:bg>
      <p:bgPr>
        <a:solidFill>
          <a:schemeClr val="lt1"/>
        </a:solidFill>
        <a:effectLst/>
      </p:bgPr>
    </p:bg>
    <p:spTree>
      <p:nvGrpSpPr>
        <p:cNvPr id="1" name="Shape 153"/>
        <p:cNvGrpSpPr/>
        <p:nvPr/>
      </p:nvGrpSpPr>
      <p:grpSpPr>
        <a:xfrm>
          <a:off x="0" y="0"/>
          <a:ext cx="0" cy="0"/>
          <a:chOff x="0" y="0"/>
          <a:chExt cx="0" cy="0"/>
        </a:xfrm>
      </p:grpSpPr>
      <p:pic>
        <p:nvPicPr>
          <p:cNvPr id="154" name="Google Shape;154;p29"/>
          <p:cNvPicPr preferRelativeResize="0"/>
          <p:nvPr/>
        </p:nvPicPr>
        <p:blipFill rotWithShape="1">
          <a:blip r:embed="rId2">
            <a:alphaModFix/>
          </a:blip>
          <a:srcRect t="59" b="59"/>
          <a:stretch/>
        </p:blipFill>
        <p:spPr>
          <a:xfrm>
            <a:off x="-29125" y="-16350"/>
            <a:ext cx="9221250" cy="5176199"/>
          </a:xfrm>
          <a:prstGeom prst="rect">
            <a:avLst/>
          </a:prstGeom>
          <a:noFill/>
          <a:ln>
            <a:noFill/>
          </a:ln>
        </p:spPr>
      </p:pic>
      <p:sp>
        <p:nvSpPr>
          <p:cNvPr id="155" name="Google Shape;155;p29"/>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56"/>
        <p:cNvGrpSpPr/>
        <p:nvPr/>
      </p:nvGrpSpPr>
      <p:grpSpPr>
        <a:xfrm>
          <a:off x="0" y="0"/>
          <a:ext cx="0" cy="0"/>
          <a:chOff x="0" y="0"/>
          <a:chExt cx="0" cy="0"/>
        </a:xfrm>
      </p:grpSpPr>
      <p:pic>
        <p:nvPicPr>
          <p:cNvPr id="157" name="Google Shape;157;p30"/>
          <p:cNvPicPr preferRelativeResize="0"/>
          <p:nvPr/>
        </p:nvPicPr>
        <p:blipFill rotWithShape="1">
          <a:blip r:embed="rId2">
            <a:alphaModFix/>
          </a:blip>
          <a:srcRect t="59" b="59"/>
          <a:stretch/>
        </p:blipFill>
        <p:spPr>
          <a:xfrm>
            <a:off x="-34950" y="-19624"/>
            <a:ext cx="9232875" cy="5182749"/>
          </a:xfrm>
          <a:prstGeom prst="rect">
            <a:avLst/>
          </a:prstGeom>
          <a:noFill/>
          <a:ln>
            <a:noFill/>
          </a:ln>
        </p:spPr>
      </p:pic>
      <p:sp>
        <p:nvSpPr>
          <p:cNvPr id="158" name="Google Shape;158;p30"/>
          <p:cNvSpPr/>
          <p:nvPr/>
        </p:nvSpPr>
        <p:spPr>
          <a:xfrm>
            <a:off x="360000" y="360000"/>
            <a:ext cx="8424000" cy="4423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29" b="19"/>
          <a:stretch/>
        </p:blipFill>
        <p:spPr>
          <a:xfrm>
            <a:off x="-23300" y="-9475"/>
            <a:ext cx="9190601" cy="5162450"/>
          </a:xfrm>
          <a:prstGeom prst="rect">
            <a:avLst/>
          </a:prstGeom>
          <a:noFill/>
          <a:ln>
            <a:noFill/>
          </a:ln>
        </p:spPr>
      </p:pic>
      <p:sp>
        <p:nvSpPr>
          <p:cNvPr id="19" name="Google Shape;19;p4"/>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 name="Google Shape;20;p4"/>
          <p:cNvSpPr txBox="1">
            <a:spLocks noGrp="1"/>
          </p:cNvSpPr>
          <p:nvPr>
            <p:ph type="body" idx="1"/>
          </p:nvPr>
        </p:nvSpPr>
        <p:spPr>
          <a:xfrm>
            <a:off x="720000" y="1065500"/>
            <a:ext cx="7704000" cy="3537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2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159"/>
        <p:cNvGrpSpPr/>
        <p:nvPr/>
      </p:nvGrpSpPr>
      <p:grpSpPr>
        <a:xfrm>
          <a:off x="0" y="0"/>
          <a:ext cx="0" cy="0"/>
          <a:chOff x="0" y="0"/>
          <a:chExt cx="0" cy="0"/>
        </a:xfrm>
      </p:grpSpPr>
      <p:pic>
        <p:nvPicPr>
          <p:cNvPr id="160" name="Google Shape;160;p31"/>
          <p:cNvPicPr preferRelativeResize="0"/>
          <p:nvPr/>
        </p:nvPicPr>
        <p:blipFill rotWithShape="1">
          <a:blip r:embed="rId2">
            <a:alphaModFix/>
          </a:blip>
          <a:srcRect/>
          <a:stretch/>
        </p:blipFill>
        <p:spPr>
          <a:xfrm flipH="1">
            <a:off x="-40776" y="-18375"/>
            <a:ext cx="9208151" cy="51750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61"/>
        <p:cNvGrpSpPr/>
        <p:nvPr/>
      </p:nvGrpSpPr>
      <p:grpSpPr>
        <a:xfrm>
          <a:off x="0" y="0"/>
          <a:ext cx="0" cy="0"/>
          <a:chOff x="0" y="0"/>
          <a:chExt cx="0" cy="0"/>
        </a:xfrm>
      </p:grpSpPr>
      <p:pic>
        <p:nvPicPr>
          <p:cNvPr id="162" name="Google Shape;162;p32"/>
          <p:cNvPicPr preferRelativeResize="0"/>
          <p:nvPr/>
        </p:nvPicPr>
        <p:blipFill>
          <a:blip r:embed="rId2">
            <a:alphaModFix/>
          </a:blip>
          <a:stretch>
            <a:fillRect/>
          </a:stretch>
        </p:blipFill>
        <p:spPr>
          <a:xfrm>
            <a:off x="-27200" y="-11650"/>
            <a:ext cx="9198400" cy="5166800"/>
          </a:xfrm>
          <a:prstGeom prst="rect">
            <a:avLst/>
          </a:prstGeom>
          <a:noFill/>
          <a:ln>
            <a:noFill/>
          </a:ln>
        </p:spPr>
      </p:pic>
      <p:pic>
        <p:nvPicPr>
          <p:cNvPr id="163" name="Google Shape;163;p32"/>
          <p:cNvPicPr preferRelativeResize="0"/>
          <p:nvPr/>
        </p:nvPicPr>
        <p:blipFill rotWithShape="1">
          <a:blip r:embed="rId3">
            <a:alphaModFix/>
          </a:blip>
          <a:srcRect/>
          <a:stretch/>
        </p:blipFill>
        <p:spPr>
          <a:xfrm rot="10800000">
            <a:off x="-49551" y="-23300"/>
            <a:ext cx="9225701" cy="518487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t="89" b="99"/>
          <a:stretch/>
        </p:blipFill>
        <p:spPr>
          <a:xfrm rot="10800000" flipH="1">
            <a:off x="-23300" y="-13074"/>
            <a:ext cx="9209575" cy="5169649"/>
          </a:xfrm>
          <a:prstGeom prst="rect">
            <a:avLst/>
          </a:prstGeom>
          <a:noFill/>
          <a:ln>
            <a:noFill/>
          </a:ln>
        </p:spPr>
      </p:pic>
      <p:sp>
        <p:nvSpPr>
          <p:cNvPr id="23" name="Google Shape;23;p5"/>
          <p:cNvSpPr txBox="1">
            <a:spLocks noGrp="1"/>
          </p:cNvSpPr>
          <p:nvPr>
            <p:ph type="subTitle" idx="1"/>
          </p:nvPr>
        </p:nvSpPr>
        <p:spPr>
          <a:xfrm>
            <a:off x="1715775" y="1898662"/>
            <a:ext cx="1954200" cy="667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400">
                <a:solidFill>
                  <a:schemeClr val="dk1"/>
                </a:solidFill>
                <a:latin typeface="Poppins SemiBold"/>
                <a:ea typeface="Poppins SemiBold"/>
                <a:cs typeface="Poppins SemiBold"/>
                <a:sym typeface="Poppins SemiBo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4" name="Google Shape;24;p5"/>
          <p:cNvSpPr txBox="1">
            <a:spLocks noGrp="1"/>
          </p:cNvSpPr>
          <p:nvPr>
            <p:ph type="subTitle" idx="2"/>
          </p:nvPr>
        </p:nvSpPr>
        <p:spPr>
          <a:xfrm>
            <a:off x="4804975" y="1898662"/>
            <a:ext cx="1954200" cy="667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400">
                <a:solidFill>
                  <a:schemeClr val="dk1"/>
                </a:solidFill>
                <a:latin typeface="Poppins SemiBold"/>
                <a:ea typeface="Poppins SemiBold"/>
                <a:cs typeface="Poppins SemiBold"/>
                <a:sym typeface="Poppins SemiBo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5" name="Google Shape;25;p5"/>
          <p:cNvSpPr txBox="1">
            <a:spLocks noGrp="1"/>
          </p:cNvSpPr>
          <p:nvPr>
            <p:ph type="subTitle" idx="3"/>
          </p:nvPr>
        </p:nvSpPr>
        <p:spPr>
          <a:xfrm>
            <a:off x="1715825" y="2565850"/>
            <a:ext cx="2623200" cy="13689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 name="Google Shape;26;p5"/>
          <p:cNvSpPr txBox="1">
            <a:spLocks noGrp="1"/>
          </p:cNvSpPr>
          <p:nvPr>
            <p:ph type="subTitle" idx="4"/>
          </p:nvPr>
        </p:nvSpPr>
        <p:spPr>
          <a:xfrm>
            <a:off x="4805025" y="2565850"/>
            <a:ext cx="2623200" cy="13689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23300" y="-13075"/>
            <a:ext cx="9209599" cy="5169651"/>
          </a:xfrm>
          <a:prstGeom prst="rect">
            <a:avLst/>
          </a:prstGeom>
          <a:noFill/>
          <a:ln>
            <a:noFill/>
          </a:ln>
        </p:spPr>
      </p:pic>
      <p:sp>
        <p:nvSpPr>
          <p:cNvPr id="29" name="Google Shape;29;p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l="59" r="59"/>
          <a:stretch/>
        </p:blipFill>
        <p:spPr>
          <a:xfrm>
            <a:off x="-35900" y="-13010"/>
            <a:ext cx="9198401" cy="5169520"/>
          </a:xfrm>
          <a:prstGeom prst="rect">
            <a:avLst/>
          </a:prstGeom>
          <a:noFill/>
          <a:ln>
            <a:noFill/>
          </a:ln>
        </p:spPr>
      </p:pic>
      <p:sp>
        <p:nvSpPr>
          <p:cNvPr id="32" name="Google Shape;32;p7"/>
          <p:cNvSpPr txBox="1">
            <a:spLocks noGrp="1"/>
          </p:cNvSpPr>
          <p:nvPr>
            <p:ph type="body" idx="1"/>
          </p:nvPr>
        </p:nvSpPr>
        <p:spPr>
          <a:xfrm>
            <a:off x="1105025" y="1402600"/>
            <a:ext cx="5395500" cy="2801100"/>
          </a:xfrm>
          <a:prstGeom prst="rect">
            <a:avLst/>
          </a:prstGeom>
        </p:spPr>
        <p:txBody>
          <a:bodyPr spcFirstLastPara="1" wrap="square" lIns="91425" tIns="91425" rIns="91425" bIns="91425" anchor="ctr"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33" name="Google Shape;33;p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pic>
        <p:nvPicPr>
          <p:cNvPr id="35" name="Google Shape;35;p8"/>
          <p:cNvPicPr preferRelativeResize="0"/>
          <p:nvPr/>
        </p:nvPicPr>
        <p:blipFill rotWithShape="1">
          <a:blip r:embed="rId2">
            <a:alphaModFix/>
          </a:blip>
          <a:srcRect/>
          <a:stretch/>
        </p:blipFill>
        <p:spPr>
          <a:xfrm>
            <a:off x="-29125" y="-11825"/>
            <a:ext cx="9184849" cy="5161925"/>
          </a:xfrm>
          <a:prstGeom prst="rect">
            <a:avLst/>
          </a:prstGeom>
          <a:noFill/>
          <a:ln>
            <a:noFill/>
          </a:ln>
        </p:spPr>
      </p:pic>
      <p:sp>
        <p:nvSpPr>
          <p:cNvPr id="36" name="Google Shape;36;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pic>
        <p:nvPicPr>
          <p:cNvPr id="38" name="Google Shape;38;p9"/>
          <p:cNvPicPr preferRelativeResize="0"/>
          <p:nvPr/>
        </p:nvPicPr>
        <p:blipFill rotWithShape="1">
          <a:blip r:embed="rId2">
            <a:alphaModFix/>
          </a:blip>
          <a:srcRect t="59" b="59"/>
          <a:stretch/>
        </p:blipFill>
        <p:spPr>
          <a:xfrm>
            <a:off x="-27200" y="-11650"/>
            <a:ext cx="9198400" cy="5166800"/>
          </a:xfrm>
          <a:prstGeom prst="rect">
            <a:avLst/>
          </a:prstGeom>
          <a:noFill/>
          <a:ln>
            <a:noFill/>
          </a:ln>
        </p:spPr>
      </p:pic>
      <p:sp>
        <p:nvSpPr>
          <p:cNvPr id="39" name="Google Shape;39;p9"/>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9"/>
          <p:cNvSpPr txBox="1">
            <a:spLocks noGrp="1"/>
          </p:cNvSpPr>
          <p:nvPr>
            <p:ph type="subTitle" idx="1"/>
          </p:nvPr>
        </p:nvSpPr>
        <p:spPr>
          <a:xfrm>
            <a:off x="1684275" y="2018250"/>
            <a:ext cx="4430100" cy="2088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2688075" y="1638900"/>
            <a:ext cx="3838200" cy="1865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300"/>
              <a:buNone/>
              <a:defRPr sz="33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rtl="0">
              <a:lnSpc>
                <a:spcPct val="115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slide" Target="slide52.xml"/><Relationship Id="rId3" Type="http://schemas.openxmlformats.org/officeDocument/2006/relationships/hyperlink" Target="http://bit.ly/2Tynxth" TargetMode="External"/><Relationship Id="rId7" Type="http://schemas.openxmlformats.org/officeDocument/2006/relationships/slide" Target="slide48.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slide" Target="slide51.xml"/><Relationship Id="rId11" Type="http://schemas.openxmlformats.org/officeDocument/2006/relationships/slide" Target="slide47.xml"/><Relationship Id="rId5" Type="http://schemas.openxmlformats.org/officeDocument/2006/relationships/hyperlink" Target="http://bit.ly/33VAFh3" TargetMode="External"/><Relationship Id="rId10" Type="http://schemas.openxmlformats.org/officeDocument/2006/relationships/slide" Target="slide46.xml"/><Relationship Id="rId4" Type="http://schemas.openxmlformats.org/officeDocument/2006/relationships/hyperlink" Target="http://bit.ly/30B07Gq" TargetMode="External"/><Relationship Id="rId9" Type="http://schemas.openxmlformats.org/officeDocument/2006/relationships/slide" Target="slide4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spreadsheets/d/13R3DQqINhvVI3m7-KU3uyGQtLVydJwrvfuCjaT_FQr4/copy#gid=0" TargetMode="External"/><Relationship Id="rId2" Type="http://schemas.openxmlformats.org/officeDocument/2006/relationships/notesSlide" Target="../notesSlides/notesSlide32.xml"/><Relationship Id="rId1" Type="http://schemas.openxmlformats.org/officeDocument/2006/relationships/slideLayout" Target="../slideLayouts/slideLayout28.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8.xml"/><Relationship Id="rId1" Type="http://schemas.openxmlformats.org/officeDocument/2006/relationships/slideLayout" Target="../slideLayouts/slideLayout9.xml"/><Relationship Id="rId5" Type="http://schemas.openxmlformats.org/officeDocument/2006/relationships/image" Target="../media/image28.png"/><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3.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46.xml"/><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3" Type="http://schemas.openxmlformats.org/officeDocument/2006/relationships/hyperlink" Target="https://www.freepik.com/free-photo/facade-old-building-with-columns-new-york-stock-exchange_4800866.htm/?utm_source=slidesgo_template&amp;utm_medium=referral-link&amp;utm_campaign=sg_resources&amp;utm_content=freepik" TargetMode="External"/><Relationship Id="rId2" Type="http://schemas.openxmlformats.org/officeDocument/2006/relationships/notesSlide" Target="../notesSlides/notesSlide50.xml"/><Relationship Id="rId1" Type="http://schemas.openxmlformats.org/officeDocument/2006/relationships/slideLayout" Target="../slideLayouts/slideLayout16.xml"/><Relationship Id="rId4" Type="http://schemas.openxmlformats.org/officeDocument/2006/relationships/hyperlink" Target="https://www.freepik.com/free-photo/new-york-city-skyline-with-sun_5508790.htm/?utm_source=slidesgo_template&amp;utm_medium=referral-link&amp;utm_campaign=sg_resources&amp;utm_content=freepik"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www.freepik.com/free-photo/bottom-view-buildings-urban-environment_5510810.htm/?utm_source=slidesgo_template&amp;utm_medium=referral-link&amp;utm_campaign=sg_resources&amp;utm_content=freepik" TargetMode="External"/><Relationship Id="rId2" Type="http://schemas.openxmlformats.org/officeDocument/2006/relationships/notesSlide" Target="../notesSlides/notesSlide51.xml"/><Relationship Id="rId1" Type="http://schemas.openxmlformats.org/officeDocument/2006/relationships/slideLayout" Target="../slideLayouts/slideLayout17.xml"/><Relationship Id="rId4" Type="http://schemas.openxmlformats.org/officeDocument/2006/relationships/hyperlink" Target="https://www.freepik.com/free-photo/vintage-roof-stock-exchange-tall-building_4800880.htm/?utm_source=slidesgo_template&amp;utm_medium=referral-link&amp;utm_campaign=sg_resources&amp;utm_content=freepik"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t>COVIBLOCK:</a:t>
            </a:r>
            <a:br>
              <a:rPr lang="en-US" sz="3200" dirty="0"/>
            </a:br>
            <a:r>
              <a:rPr lang="en-US" sz="3200" dirty="0"/>
              <a:t>A Merkle DAG and Blockchain </a:t>
            </a:r>
            <a:br>
              <a:rPr lang="en-US" sz="3200" dirty="0"/>
            </a:br>
            <a:r>
              <a:rPr lang="en-US" sz="3200" dirty="0"/>
              <a:t>Implementation </a:t>
            </a:r>
            <a:br>
              <a:rPr lang="en-US" sz="3200" dirty="0"/>
            </a:br>
            <a:r>
              <a:rPr lang="en-US" sz="3200" dirty="0"/>
              <a:t>for COVID-19 Records</a:t>
            </a:r>
            <a:endParaRPr sz="3200" dirty="0"/>
          </a:p>
        </p:txBody>
      </p:sp>
      <p:sp>
        <p:nvSpPr>
          <p:cNvPr id="173" name="Google Shape;173;p35"/>
          <p:cNvSpPr txBox="1">
            <a:spLocks noGrp="1"/>
          </p:cNvSpPr>
          <p:nvPr>
            <p:ph type="subTitle" idx="1"/>
          </p:nvPr>
        </p:nvSpPr>
        <p:spPr>
          <a:xfrm>
            <a:off x="2198600" y="3594300"/>
            <a:ext cx="4746600" cy="405900"/>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Presented by: Jennifer L. Fadriquela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a:t>
            </a:r>
            <a:endParaRPr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A distributed platform for storing and retrieving files, websites, applications and data.</a:t>
            </a:r>
            <a:endParaRPr dirty="0"/>
          </a:p>
        </p:txBody>
      </p:sp>
    </p:spTree>
    <p:extLst>
      <p:ext uri="{BB962C8B-B14F-4D97-AF65-F5344CB8AC3E}">
        <p14:creationId xmlns:p14="http://schemas.microsoft.com/office/powerpoint/2010/main" val="340862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Content Addressing</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07575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IPFS uses content addressing to identify content by what's in it rather than by where it's located.</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Right now, content is found by location, such as: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https://en.wikipedia.org/wiki/Aardvark</a:t>
            </a:r>
          </a:p>
          <a:p>
            <a:pPr>
              <a:buClr>
                <a:srgbClr val="273D40"/>
              </a:buClr>
              <a:buSzPts val="600"/>
            </a:pPr>
            <a:r>
              <a:rPr lang="en-US" dirty="0">
                <a:solidFill>
                  <a:schemeClr val="dk1"/>
                </a:solidFill>
              </a:rPr>
              <a:t>- /Users/Alice/Documents/term_paper.doc</a:t>
            </a:r>
          </a:p>
          <a:p>
            <a:pPr>
              <a:buClr>
                <a:srgbClr val="273D40"/>
              </a:buClr>
              <a:buSzPts val="600"/>
            </a:pPr>
            <a:r>
              <a:rPr lang="en-US" dirty="0">
                <a:solidFill>
                  <a:schemeClr val="dk1"/>
                </a:solidFill>
              </a:rPr>
              <a:t>- C:\Users\Joe\My Documents\project_sprint_presentation.ppt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IPFS uses content addressing the way HTTP uses URLs. This means that instead of creating identifiers that address artifacts by location, we can address them by some representation of the content itself.</a:t>
            </a:r>
          </a:p>
        </p:txBody>
      </p:sp>
    </p:spTree>
    <p:extLst>
      <p:ext uri="{BB962C8B-B14F-4D97-AF65-F5344CB8AC3E}">
        <p14:creationId xmlns:p14="http://schemas.microsoft.com/office/powerpoint/2010/main" val="2925685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Content Addressing</a:t>
            </a:r>
            <a:endParaRPr dirty="0"/>
          </a:p>
        </p:txBody>
      </p:sp>
      <p:pic>
        <p:nvPicPr>
          <p:cNvPr id="1026" name="Picture 2" descr="What&amp;#39;s really happening when you add a file to IPFS? | by Carson Farmer |  Textile | Medium">
            <a:extLst>
              <a:ext uri="{FF2B5EF4-FFF2-40B4-BE49-F238E27FC236}">
                <a16:creationId xmlns:a16="http://schemas.microsoft.com/office/drawing/2014/main" id="{A6681805-B559-4E2D-8565-26B3D180F3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523" y="1652026"/>
            <a:ext cx="7494954" cy="2450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6889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Merkle DAG</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A Merkle DAG is a DAG where each node has an identifier, and this is the result of hashing the node's contents — any opaque payload carried by the node and the list of identifiers of its children — using a cryptographic hash function like SHA256.</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Merkle DAGs can only be constructed from the leaves, that is, from nodes without children.</a:t>
            </a:r>
          </a:p>
          <a:p>
            <a:pPr>
              <a:buClr>
                <a:srgbClr val="273D40"/>
              </a:buClr>
              <a:buSzPts val="600"/>
            </a:pPr>
            <a:r>
              <a:rPr lang="en-US" dirty="0">
                <a:solidFill>
                  <a:schemeClr val="dk1"/>
                </a:solidFill>
              </a:rPr>
              <a:t> </a:t>
            </a:r>
          </a:p>
          <a:p>
            <a:pPr>
              <a:buClr>
                <a:srgbClr val="273D40"/>
              </a:buClr>
              <a:buSzPts val="600"/>
            </a:pPr>
            <a:r>
              <a:rPr lang="en-US" dirty="0">
                <a:solidFill>
                  <a:schemeClr val="dk1"/>
                </a:solidFill>
              </a:rPr>
              <a:t>- Every node in a Merkle DAG is the root of a (sub)Merkle DAG itself, and this subgraph is contained in the parent DAG.</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Merkle DAG nodes are immutable. </a:t>
            </a:r>
          </a:p>
        </p:txBody>
      </p:sp>
    </p:spTree>
    <p:extLst>
      <p:ext uri="{BB962C8B-B14F-4D97-AF65-F5344CB8AC3E}">
        <p14:creationId xmlns:p14="http://schemas.microsoft.com/office/powerpoint/2010/main" val="26757297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Merkle DAG</a:t>
            </a:r>
            <a:endParaRPr dirty="0"/>
          </a:p>
        </p:txBody>
      </p:sp>
      <p:pic>
        <p:nvPicPr>
          <p:cNvPr id="2050" name="Picture 2" descr="What&amp;#39;s really happening when you add a file to IPFS? | by Carson Farmer |  Textile | Medium">
            <a:extLst>
              <a:ext uri="{FF2B5EF4-FFF2-40B4-BE49-F238E27FC236}">
                <a16:creationId xmlns:a16="http://schemas.microsoft.com/office/drawing/2014/main" id="{D309A2EC-09EF-4A7B-9588-EA1C804490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846" y="963300"/>
            <a:ext cx="7698154" cy="3482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4470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Distributed Hash Table</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To find which peers are hosting the content you're after (discovery), IPFS uses a distributed hash table, or DHT.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A hash table is a database of keys to values. A distributed hash table is one where the table is split across all the peers in a distributed network. To find content, you ask these peers.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The libp2p project is the part of the IPFS ecosystem that provides the DHT and handles peers connecting and talking to each other</a:t>
            </a:r>
          </a:p>
        </p:txBody>
      </p:sp>
    </p:spTree>
    <p:extLst>
      <p:ext uri="{BB962C8B-B14F-4D97-AF65-F5344CB8AC3E}">
        <p14:creationId xmlns:p14="http://schemas.microsoft.com/office/powerpoint/2010/main" val="2564791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Distributed Hash Table</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07575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There are three types of key-value pairings that are mapped using the DHT:</a:t>
            </a:r>
          </a:p>
        </p:txBody>
      </p:sp>
      <p:pic>
        <p:nvPicPr>
          <p:cNvPr id="2" name="Picture 1">
            <a:extLst>
              <a:ext uri="{FF2B5EF4-FFF2-40B4-BE49-F238E27FC236}">
                <a16:creationId xmlns:a16="http://schemas.microsoft.com/office/drawing/2014/main" id="{A3EB1323-66CC-4882-B419-97E3719D886C}"/>
              </a:ext>
            </a:extLst>
          </p:cNvPr>
          <p:cNvPicPr>
            <a:picLocks noChangeAspect="1"/>
          </p:cNvPicPr>
          <p:nvPr/>
        </p:nvPicPr>
        <p:blipFill>
          <a:blip r:embed="rId3"/>
          <a:stretch>
            <a:fillRect/>
          </a:stretch>
        </p:blipFill>
        <p:spPr>
          <a:xfrm>
            <a:off x="1537432" y="1548465"/>
            <a:ext cx="6069135" cy="3231370"/>
          </a:xfrm>
          <a:prstGeom prst="rect">
            <a:avLst/>
          </a:prstGeom>
          <a:ln>
            <a:solidFill>
              <a:schemeClr val="tx1"/>
            </a:solidFill>
          </a:ln>
        </p:spPr>
      </p:pic>
    </p:spTree>
    <p:extLst>
      <p:ext uri="{BB962C8B-B14F-4D97-AF65-F5344CB8AC3E}">
        <p14:creationId xmlns:p14="http://schemas.microsoft.com/office/powerpoint/2010/main" val="18817049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t>Asymmetric Cryptography</a:t>
            </a:r>
            <a:endParaRPr sz="2400"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Process that uses a pair of related keys to encrypt and decrypt a message and protect it from unauthorized access or use.</a:t>
            </a:r>
            <a:endParaRPr dirty="0"/>
          </a:p>
        </p:txBody>
      </p:sp>
    </p:spTree>
    <p:extLst>
      <p:ext uri="{BB962C8B-B14F-4D97-AF65-F5344CB8AC3E}">
        <p14:creationId xmlns:p14="http://schemas.microsoft.com/office/powerpoint/2010/main" val="23921968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Asymmetric Cryptography</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The two participants in the asymmetric encryption workflow are the sender and the receiver; each has its own pair of public and private keys.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First, the sender obtains the receiver's public key. </a:t>
            </a:r>
          </a:p>
          <a:p>
            <a:pPr>
              <a:buClr>
                <a:srgbClr val="273D40"/>
              </a:buClr>
              <a:buSzPts val="600"/>
            </a:pPr>
            <a:r>
              <a:rPr lang="en-US" dirty="0">
                <a:solidFill>
                  <a:schemeClr val="dk1"/>
                </a:solidFill>
              </a:rPr>
              <a:t>- Next, the plaintext is encrypted by the sender using the receiver's public key; this creates ciphertext. </a:t>
            </a:r>
          </a:p>
          <a:p>
            <a:pPr>
              <a:buClr>
                <a:srgbClr val="273D40"/>
              </a:buClr>
              <a:buSzPts val="600"/>
            </a:pPr>
            <a:r>
              <a:rPr lang="en-US" dirty="0">
                <a:solidFill>
                  <a:schemeClr val="dk1"/>
                </a:solidFill>
              </a:rPr>
              <a:t>- The ciphertext is then sent to the receiver, who decrypts the ciphertext with their private key and returns it to legible plaintext.</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Because of the one-way nature of the encryption function, one sender is unable to read the messages of another sender, even though each has the public key of the receiver.</a:t>
            </a:r>
          </a:p>
        </p:txBody>
      </p:sp>
    </p:spTree>
    <p:extLst>
      <p:ext uri="{BB962C8B-B14F-4D97-AF65-F5344CB8AC3E}">
        <p14:creationId xmlns:p14="http://schemas.microsoft.com/office/powerpoint/2010/main" val="12597246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Asymmetric Cryptography</a:t>
            </a:r>
            <a:endParaRPr dirty="0"/>
          </a:p>
        </p:txBody>
      </p:sp>
      <p:pic>
        <p:nvPicPr>
          <p:cNvPr id="2" name="Picture 1">
            <a:extLst>
              <a:ext uri="{FF2B5EF4-FFF2-40B4-BE49-F238E27FC236}">
                <a16:creationId xmlns:a16="http://schemas.microsoft.com/office/drawing/2014/main" id="{509823CF-FAB6-4D13-9B5C-0C1C4E229C11}"/>
              </a:ext>
            </a:extLst>
          </p:cNvPr>
          <p:cNvPicPr>
            <a:picLocks noChangeAspect="1"/>
          </p:cNvPicPr>
          <p:nvPr/>
        </p:nvPicPr>
        <p:blipFill>
          <a:blip r:embed="rId3"/>
          <a:stretch>
            <a:fillRect/>
          </a:stretch>
        </p:blipFill>
        <p:spPr>
          <a:xfrm>
            <a:off x="1761392" y="1553131"/>
            <a:ext cx="5621215" cy="2720907"/>
          </a:xfrm>
          <a:prstGeom prst="rect">
            <a:avLst/>
          </a:prstGeom>
          <a:ln>
            <a:solidFill>
              <a:schemeClr val="tx1"/>
            </a:solidFill>
          </a:ln>
        </p:spPr>
      </p:pic>
    </p:spTree>
    <p:extLst>
      <p:ext uri="{BB962C8B-B14F-4D97-AF65-F5344CB8AC3E}">
        <p14:creationId xmlns:p14="http://schemas.microsoft.com/office/powerpoint/2010/main" val="2060011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9" name="Google Shape;529;p54"/>
          <p:cNvSpPr txBox="1">
            <a:spLocks noGrp="1"/>
          </p:cNvSpPr>
          <p:nvPr>
            <p:ph type="subTitle" idx="1"/>
          </p:nvPr>
        </p:nvSpPr>
        <p:spPr>
          <a:xfrm>
            <a:off x="2683476" y="1315150"/>
            <a:ext cx="4408265" cy="965313"/>
          </a:xfrm>
          <a:prstGeom prst="rect">
            <a:avLst/>
          </a:prstGeom>
        </p:spPr>
        <p:txBody>
          <a:bodyPr spcFirstLastPara="1" wrap="square" lIns="91425" tIns="91425" rIns="91425" bIns="91425" anchor="ctr" anchorCtr="0">
            <a:noAutofit/>
          </a:bodyPr>
          <a:lstStyle/>
          <a:p>
            <a:pPr marL="0" lvl="0" indent="0"/>
            <a:r>
              <a:rPr lang="en-US" dirty="0"/>
              <a:t>To develop an application that will decentralize storage of COVID-19 related files.</a:t>
            </a:r>
            <a:endParaRPr dirty="0"/>
          </a:p>
        </p:txBody>
      </p:sp>
      <p:sp>
        <p:nvSpPr>
          <p:cNvPr id="531" name="Google Shape;531;p54"/>
          <p:cNvSpPr txBox="1">
            <a:spLocks noGrp="1"/>
          </p:cNvSpPr>
          <p:nvPr>
            <p:ph type="subTitle" idx="3"/>
          </p:nvPr>
        </p:nvSpPr>
        <p:spPr>
          <a:xfrm>
            <a:off x="2654935" y="2479913"/>
            <a:ext cx="5031111" cy="991200"/>
          </a:xfrm>
          <a:prstGeom prst="rect">
            <a:avLst/>
          </a:prstGeom>
        </p:spPr>
        <p:txBody>
          <a:bodyPr spcFirstLastPara="1" wrap="square" lIns="91425" tIns="91425" rIns="91425" bIns="91425" anchor="ctr" anchorCtr="0">
            <a:noAutofit/>
          </a:bodyPr>
          <a:lstStyle/>
          <a:p>
            <a:pPr marL="0" lvl="0" indent="0"/>
            <a:r>
              <a:rPr lang="en-US" dirty="0"/>
              <a:t>To provide an alternative way to minimize record tampering of uploaded files in </a:t>
            </a:r>
            <a:r>
              <a:rPr lang="en-US" dirty="0" err="1"/>
              <a:t>CoviBlock</a:t>
            </a:r>
            <a:r>
              <a:rPr lang="en-US" dirty="0"/>
              <a:t> by applying concepts of Merkle DAG and Proof of Authority (</a:t>
            </a:r>
            <a:r>
              <a:rPr lang="en-US" dirty="0" err="1"/>
              <a:t>PoA</a:t>
            </a:r>
            <a:r>
              <a:rPr lang="en-US" dirty="0"/>
              <a:t>) blockchain.</a:t>
            </a:r>
            <a:endParaRPr dirty="0"/>
          </a:p>
        </p:txBody>
      </p:sp>
      <p:sp>
        <p:nvSpPr>
          <p:cNvPr id="533" name="Google Shape;533;p54"/>
          <p:cNvSpPr txBox="1">
            <a:spLocks noGrp="1"/>
          </p:cNvSpPr>
          <p:nvPr>
            <p:ph type="subTitle" idx="5"/>
          </p:nvPr>
        </p:nvSpPr>
        <p:spPr>
          <a:xfrm>
            <a:off x="2683476" y="3712458"/>
            <a:ext cx="4615835" cy="751225"/>
          </a:xfrm>
          <a:prstGeom prst="rect">
            <a:avLst/>
          </a:prstGeom>
        </p:spPr>
        <p:txBody>
          <a:bodyPr spcFirstLastPara="1" wrap="square" lIns="91425" tIns="91425" rIns="91425" bIns="91425" anchor="ctr" anchorCtr="0">
            <a:noAutofit/>
          </a:bodyPr>
          <a:lstStyle/>
          <a:p>
            <a:pPr marL="0" lvl="0" indent="0"/>
            <a:r>
              <a:rPr lang="en-US" dirty="0"/>
              <a:t>To secure uploaded files in </a:t>
            </a:r>
            <a:r>
              <a:rPr lang="en-US" dirty="0" err="1"/>
              <a:t>CoviBlock</a:t>
            </a:r>
            <a:r>
              <a:rPr lang="en-US" dirty="0"/>
              <a:t> by using asymmetric cryptography.</a:t>
            </a:r>
            <a:endParaRPr dirty="0"/>
          </a:p>
        </p:txBody>
      </p:sp>
      <p:sp>
        <p:nvSpPr>
          <p:cNvPr id="534" name="Google Shape;534;p54"/>
          <p:cNvSpPr/>
          <p:nvPr/>
        </p:nvSpPr>
        <p:spPr>
          <a:xfrm>
            <a:off x="1844689" y="1529238"/>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1</a:t>
            </a:r>
            <a:endParaRPr sz="1800" dirty="0">
              <a:solidFill>
                <a:schemeClr val="dk1"/>
              </a:solidFill>
              <a:latin typeface="Poppins SemiBold"/>
              <a:ea typeface="Poppins SemiBold"/>
              <a:cs typeface="Poppins SemiBold"/>
              <a:sym typeface="Poppins SemiBold"/>
            </a:endParaRPr>
          </a:p>
        </p:txBody>
      </p:sp>
      <p:sp>
        <p:nvSpPr>
          <p:cNvPr id="535" name="Google Shape;535;p54"/>
          <p:cNvSpPr/>
          <p:nvPr/>
        </p:nvSpPr>
        <p:spPr>
          <a:xfrm>
            <a:off x="1844689" y="2632313"/>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2</a:t>
            </a:r>
            <a:endParaRPr sz="1800" dirty="0">
              <a:solidFill>
                <a:schemeClr val="dk1"/>
              </a:solidFill>
              <a:latin typeface="Poppins SemiBold"/>
              <a:ea typeface="Poppins SemiBold"/>
              <a:cs typeface="Poppins SemiBold"/>
              <a:sym typeface="Poppins SemiBold"/>
            </a:endParaRPr>
          </a:p>
        </p:txBody>
      </p:sp>
      <p:sp>
        <p:nvSpPr>
          <p:cNvPr id="536" name="Google Shape;536;p54"/>
          <p:cNvSpPr/>
          <p:nvPr/>
        </p:nvSpPr>
        <p:spPr>
          <a:xfrm>
            <a:off x="1844689" y="3712458"/>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3</a:t>
            </a:r>
            <a:endParaRPr sz="1800" dirty="0">
              <a:solidFill>
                <a:schemeClr val="dk1"/>
              </a:solidFill>
              <a:latin typeface="Poppins SemiBold"/>
              <a:ea typeface="Poppins SemiBold"/>
              <a:cs typeface="Poppins SemiBold"/>
              <a:sym typeface="Poppins SemiBold"/>
            </a:endParaRPr>
          </a:p>
        </p:txBody>
      </p:sp>
      <p:sp>
        <p:nvSpPr>
          <p:cNvPr id="537" name="Google Shape;537;p54"/>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Objectives</a:t>
            </a:r>
            <a:endParaRPr dirty="0"/>
          </a:p>
        </p:txBody>
      </p:sp>
    </p:spTree>
    <p:extLst>
      <p:ext uri="{BB962C8B-B14F-4D97-AF65-F5344CB8AC3E}">
        <p14:creationId xmlns:p14="http://schemas.microsoft.com/office/powerpoint/2010/main" val="15866326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F195A-6190-44A9-9A6C-95DCCFF7AAF7}"/>
              </a:ext>
            </a:extLst>
          </p:cNvPr>
          <p:cNvSpPr>
            <a:spLocks noGrp="1"/>
          </p:cNvSpPr>
          <p:nvPr>
            <p:ph type="title"/>
          </p:nvPr>
        </p:nvSpPr>
        <p:spPr/>
        <p:txBody>
          <a:bodyPr/>
          <a:lstStyle/>
          <a:p>
            <a:r>
              <a:rPr lang="en-US" dirty="0"/>
              <a:t>DO NOT TOUCH FROM HERE</a:t>
            </a:r>
          </a:p>
        </p:txBody>
      </p:sp>
    </p:spTree>
    <p:extLst>
      <p:ext uri="{BB962C8B-B14F-4D97-AF65-F5344CB8AC3E}">
        <p14:creationId xmlns:p14="http://schemas.microsoft.com/office/powerpoint/2010/main" val="6530622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Difference between cryptocurrency </a:t>
            </a:r>
            <a:endParaRPr/>
          </a:p>
          <a:p>
            <a:pPr marL="0" lvl="0" indent="0" algn="ctr" rtl="0">
              <a:spcBef>
                <a:spcPts val="0"/>
              </a:spcBef>
              <a:spcAft>
                <a:spcPts val="0"/>
              </a:spcAft>
              <a:buNone/>
            </a:pPr>
            <a:r>
              <a:rPr lang="en"/>
              <a:t>and stocks</a:t>
            </a:r>
            <a:endParaRPr/>
          </a:p>
        </p:txBody>
      </p:sp>
      <p:sp>
        <p:nvSpPr>
          <p:cNvPr id="173" name="Google Shape;173;p35"/>
          <p:cNvSpPr txBox="1">
            <a:spLocks noGrp="1"/>
          </p:cNvSpPr>
          <p:nvPr>
            <p:ph type="subTitle" idx="1"/>
          </p:nvPr>
        </p:nvSpPr>
        <p:spPr>
          <a:xfrm>
            <a:off x="2198600" y="3594300"/>
            <a:ext cx="4746600" cy="405900"/>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Here is where your presentation begins</a:t>
            </a:r>
            <a:endParaRPr/>
          </a:p>
        </p:txBody>
      </p:sp>
    </p:spTree>
    <p:extLst>
      <p:ext uri="{BB962C8B-B14F-4D97-AF65-F5344CB8AC3E}">
        <p14:creationId xmlns:p14="http://schemas.microsoft.com/office/powerpoint/2010/main" val="18860588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Contents of this template</a:t>
            </a:r>
            <a:endParaRPr/>
          </a:p>
        </p:txBody>
      </p:sp>
      <p:sp>
        <p:nvSpPr>
          <p:cNvPr id="179" name="Google Shape;179;p36"/>
          <p:cNvSpPr txBox="1">
            <a:spLocks noGrp="1"/>
          </p:cNvSpPr>
          <p:nvPr>
            <p:ph type="body" idx="1"/>
          </p:nvPr>
        </p:nvSpPr>
        <p:spPr>
          <a:xfrm>
            <a:off x="720000" y="1065500"/>
            <a:ext cx="7704000" cy="353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Here’s what you’ll find in this </a:t>
            </a:r>
            <a:r>
              <a:rPr lang="en" b="1">
                <a:solidFill>
                  <a:schemeClr val="dk1"/>
                </a:solidFill>
                <a:uFill>
                  <a:noFill/>
                </a:uFill>
                <a:hlinkClick r:id="rId3">
                  <a:extLst>
                    <a:ext uri="{A12FA001-AC4F-418D-AE19-62706E023703}">
                      <ahyp:hlinkClr xmlns:ahyp="http://schemas.microsoft.com/office/drawing/2018/hyperlinkcolor" val="tx"/>
                    </a:ext>
                  </a:extLst>
                </a:hlinkClick>
              </a:rPr>
              <a:t>Slidesgo</a:t>
            </a:r>
            <a:r>
              <a:rPr lang="en">
                <a:solidFill>
                  <a:schemeClr val="dk1"/>
                </a:solidFill>
              </a:rPr>
              <a:t> template: </a:t>
            </a:r>
            <a:endParaRPr>
              <a:solidFill>
                <a:schemeClr val="dk1"/>
              </a:solidFill>
            </a:endParaRPr>
          </a:p>
          <a:p>
            <a:pPr marL="457200" lvl="0" indent="-304800" algn="l" rtl="0">
              <a:spcBef>
                <a:spcPts val="1000"/>
              </a:spcBef>
              <a:spcAft>
                <a:spcPts val="0"/>
              </a:spcAft>
              <a:buClr>
                <a:schemeClr val="dk1"/>
              </a:buClr>
              <a:buSzPts val="1200"/>
              <a:buChar char="●"/>
            </a:pPr>
            <a:r>
              <a:rPr lang="en">
                <a:solidFill>
                  <a:schemeClr val="dk1"/>
                </a:solidFill>
              </a:rPr>
              <a:t>A slide structure based on a presentation for business, which you can easily adapt to your needs. For more info on how to edit the template, please visit </a:t>
            </a:r>
            <a:r>
              <a:rPr lang="en" b="1">
                <a:solidFill>
                  <a:schemeClr val="dk1"/>
                </a:solidFill>
                <a:uFill>
                  <a:noFill/>
                </a:uFill>
                <a:hlinkClick r:id="rId4">
                  <a:extLst>
                    <a:ext uri="{A12FA001-AC4F-418D-AE19-62706E023703}">
                      <ahyp:hlinkClr xmlns:ahyp="http://schemas.microsoft.com/office/drawing/2018/hyperlinkcolor" val="tx"/>
                    </a:ext>
                  </a:extLst>
                </a:hlinkClick>
              </a:rPr>
              <a:t>Slidesgo School</a:t>
            </a:r>
            <a:r>
              <a:rPr lang="en">
                <a:solidFill>
                  <a:schemeClr val="dk1"/>
                </a:solidFill>
              </a:rPr>
              <a:t> or read our </a:t>
            </a:r>
            <a:r>
              <a:rPr lang="en" b="1">
                <a:solidFill>
                  <a:schemeClr val="dk1"/>
                </a:solidFill>
                <a:uFill>
                  <a:noFill/>
                </a:uFill>
                <a:hlinkClick r:id="rId5">
                  <a:extLst>
                    <a:ext uri="{A12FA001-AC4F-418D-AE19-62706E023703}">
                      <ahyp:hlinkClr xmlns:ahyp="http://schemas.microsoft.com/office/drawing/2018/hyperlinkcolor" val="tx"/>
                    </a:ext>
                  </a:extLst>
                </a:hlinkClick>
              </a:rPr>
              <a:t>FAQs</a:t>
            </a:r>
            <a:r>
              <a:rPr lang="en" b="1">
                <a:solidFill>
                  <a:schemeClr val="dk1"/>
                </a:solidFill>
              </a:rPr>
              <a:t>.</a:t>
            </a:r>
            <a:endParaRPr b="1">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An assortment of graphic resources that are suitable for use in the presentation can be found in the </a:t>
            </a:r>
            <a:r>
              <a:rPr lang="en" b="1">
                <a:solidFill>
                  <a:schemeClr val="dk1"/>
                </a:solidFill>
                <a:uFill>
                  <a:noFill/>
                </a:uFill>
                <a:hlinkClick r:id="rId6" action="ppaction://hlinksldjump">
                  <a:extLst>
                    <a:ext uri="{A12FA001-AC4F-418D-AE19-62706E023703}">
                      <ahyp:hlinkClr xmlns:ahyp="http://schemas.microsoft.com/office/drawing/2018/hyperlinkcolor" val="tx"/>
                    </a:ext>
                  </a:extLst>
                </a:hlinkClick>
              </a:rPr>
              <a:t>alternative resources slide.</a:t>
            </a:r>
            <a:endParaRPr b="1">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A </a:t>
            </a:r>
            <a:r>
              <a:rPr lang="en" b="1">
                <a:solidFill>
                  <a:schemeClr val="dk1"/>
                </a:solidFill>
                <a:uFill>
                  <a:noFill/>
                </a:uFill>
                <a:hlinkClick r:id="rId7" action="ppaction://hlinksldjump">
                  <a:extLst>
                    <a:ext uri="{A12FA001-AC4F-418D-AE19-62706E023703}">
                      <ahyp:hlinkClr xmlns:ahyp="http://schemas.microsoft.com/office/drawing/2018/hyperlinkcolor" val="tx"/>
                    </a:ext>
                  </a:extLst>
                </a:hlinkClick>
              </a:rPr>
              <a:t>thanks slide,</a:t>
            </a:r>
            <a:r>
              <a:rPr lang="en">
                <a:solidFill>
                  <a:schemeClr val="dk1"/>
                </a:solidFill>
              </a:rPr>
              <a:t> which you must keep so that proper credits for our design are given.</a:t>
            </a:r>
            <a:endParaRPr>
              <a:solidFill>
                <a:schemeClr val="dk1"/>
              </a:solidFill>
            </a:endParaRPr>
          </a:p>
          <a:p>
            <a:pPr marL="457200" lvl="0" indent="-304800" algn="l" rtl="0">
              <a:spcBef>
                <a:spcPts val="0"/>
              </a:spcBef>
              <a:spcAft>
                <a:spcPts val="0"/>
              </a:spcAft>
              <a:buClr>
                <a:schemeClr val="dk1"/>
              </a:buClr>
              <a:buSzPts val="1200"/>
              <a:buChar char="●"/>
            </a:pPr>
            <a:r>
              <a:rPr lang="en">
                <a:solidFill>
                  <a:schemeClr val="dk1"/>
                </a:solidFill>
              </a:rPr>
              <a:t>A </a:t>
            </a:r>
            <a:r>
              <a:rPr lang="en" b="1">
                <a:solidFill>
                  <a:schemeClr val="dk1"/>
                </a:solidFill>
              </a:rPr>
              <a:t>r</a:t>
            </a:r>
            <a:r>
              <a:rPr lang="en" b="1">
                <a:solidFill>
                  <a:schemeClr val="dk1"/>
                </a:solidFill>
                <a:uFill>
                  <a:noFill/>
                </a:uFill>
                <a:hlinkClick r:id="rId8" action="ppaction://hlinksldjump">
                  <a:extLst>
                    <a:ext uri="{A12FA001-AC4F-418D-AE19-62706E023703}">
                      <ahyp:hlinkClr xmlns:ahyp="http://schemas.microsoft.com/office/drawing/2018/hyperlinkcolor" val="tx"/>
                    </a:ext>
                  </a:extLst>
                </a:hlinkClick>
              </a:rPr>
              <a:t>esources slide,</a:t>
            </a:r>
            <a:r>
              <a:rPr lang="en">
                <a:solidFill>
                  <a:schemeClr val="dk1"/>
                </a:solidFill>
              </a:rPr>
              <a:t> where you’ll find links to all the elements used in the template.</a:t>
            </a:r>
            <a:endParaRPr>
              <a:solidFill>
                <a:schemeClr val="dk1"/>
              </a:solidFill>
            </a:endParaRPr>
          </a:p>
          <a:p>
            <a:pPr marL="457200" lvl="0" indent="-304800" algn="l" rtl="0">
              <a:spcBef>
                <a:spcPts val="0"/>
              </a:spcBef>
              <a:spcAft>
                <a:spcPts val="0"/>
              </a:spcAft>
              <a:buClr>
                <a:schemeClr val="dk1"/>
              </a:buClr>
              <a:buSzPts val="1200"/>
              <a:buChar char="●"/>
            </a:pPr>
            <a:r>
              <a:rPr lang="en" b="1">
                <a:solidFill>
                  <a:schemeClr val="dk1"/>
                </a:solidFill>
                <a:uFill>
                  <a:noFill/>
                </a:uFill>
                <a:hlinkClick r:id="rId9" action="ppaction://hlinksldjump">
                  <a:extLst>
                    <a:ext uri="{A12FA001-AC4F-418D-AE19-62706E023703}">
                      <ahyp:hlinkClr xmlns:ahyp="http://schemas.microsoft.com/office/drawing/2018/hyperlinkcolor" val="tx"/>
                    </a:ext>
                  </a:extLst>
                </a:hlinkClick>
              </a:rPr>
              <a:t>Instructions for use.</a:t>
            </a:r>
            <a:endParaRPr b="1">
              <a:solidFill>
                <a:schemeClr val="dk1"/>
              </a:solidFill>
            </a:endParaRPr>
          </a:p>
          <a:p>
            <a:pPr marL="457200" lvl="0" indent="-304800" algn="l" rtl="0">
              <a:spcBef>
                <a:spcPts val="0"/>
              </a:spcBef>
              <a:spcAft>
                <a:spcPts val="0"/>
              </a:spcAft>
              <a:buClr>
                <a:schemeClr val="dk1"/>
              </a:buClr>
              <a:buSzPts val="1200"/>
              <a:buFont typeface="Poppins Light"/>
              <a:buChar char="●"/>
            </a:pPr>
            <a:r>
              <a:rPr lang="en">
                <a:solidFill>
                  <a:schemeClr val="dk1"/>
                </a:solidFill>
              </a:rPr>
              <a:t>Final slides with:</a:t>
            </a:r>
            <a:endParaRPr>
              <a:solidFill>
                <a:schemeClr val="dk1"/>
              </a:solidFill>
            </a:endParaRPr>
          </a:p>
          <a:p>
            <a:pPr marL="914400" lvl="0" indent="-304800" algn="l" rtl="0">
              <a:spcBef>
                <a:spcPts val="0"/>
              </a:spcBef>
              <a:spcAft>
                <a:spcPts val="0"/>
              </a:spcAft>
              <a:buClr>
                <a:schemeClr val="dk1"/>
              </a:buClr>
              <a:buSzPts val="1200"/>
              <a:buChar char="●"/>
            </a:pPr>
            <a:r>
              <a:rPr lang="en">
                <a:solidFill>
                  <a:schemeClr val="dk1"/>
                </a:solidFill>
              </a:rPr>
              <a:t>The</a:t>
            </a:r>
            <a:r>
              <a:rPr lang="en">
                <a:solidFill>
                  <a:schemeClr val="dk1"/>
                </a:solidFill>
                <a:uFill>
                  <a:noFill/>
                </a:uFill>
                <a:hlinkClick r:id="rId10" action="ppaction://hlinksldjump">
                  <a:extLst>
                    <a:ext uri="{A12FA001-AC4F-418D-AE19-62706E023703}">
                      <ahyp:hlinkClr xmlns:ahyp="http://schemas.microsoft.com/office/drawing/2018/hyperlinkcolor" val="tx"/>
                    </a:ext>
                  </a:extLst>
                </a:hlinkClick>
              </a:rPr>
              <a:t> </a:t>
            </a:r>
            <a:r>
              <a:rPr lang="en" b="1">
                <a:solidFill>
                  <a:schemeClr val="dk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a:solidFill>
                  <a:schemeClr val="dk1"/>
                </a:solidFill>
                <a:uFill>
                  <a:noFill/>
                </a:uFill>
                <a:hlinkClick r:id="rId10" action="ppaction://hlinksldjump">
                  <a:extLst>
                    <a:ext uri="{A12FA001-AC4F-418D-AE19-62706E023703}">
                      <ahyp:hlinkClr xmlns:ahyp="http://schemas.microsoft.com/office/drawing/2018/hyperlinkcolor" val="tx"/>
                    </a:ext>
                  </a:extLst>
                </a:hlinkClick>
              </a:rPr>
              <a:t> </a:t>
            </a:r>
            <a:r>
              <a:rPr lang="en">
                <a:solidFill>
                  <a:schemeClr val="dk1"/>
                </a:solidFill>
              </a:rPr>
              <a:t>used in the template.</a:t>
            </a:r>
            <a:endParaRPr>
              <a:solidFill>
                <a:schemeClr val="dk1"/>
              </a:solidFill>
            </a:endParaRPr>
          </a:p>
          <a:p>
            <a:pPr marL="914400" lvl="0" indent="-304800" algn="l" rtl="0">
              <a:spcBef>
                <a:spcPts val="0"/>
              </a:spcBef>
              <a:spcAft>
                <a:spcPts val="0"/>
              </a:spcAft>
              <a:buClr>
                <a:schemeClr val="dk1"/>
              </a:buClr>
              <a:buSzPts val="1200"/>
              <a:buChar char="●"/>
            </a:pPr>
            <a:r>
              <a:rPr lang="en">
                <a:solidFill>
                  <a:schemeClr val="dk1"/>
                </a:solidFill>
              </a:rPr>
              <a:t>A </a:t>
            </a:r>
            <a:r>
              <a:rPr lang="en" b="1">
                <a:solidFill>
                  <a:schemeClr val="dk1"/>
                </a:solidFill>
                <a:uFill>
                  <a:noFill/>
                </a:uFill>
                <a:hlinkClick r:id="rId11" action="ppaction://hlinksldjump">
                  <a:extLst>
                    <a:ext uri="{A12FA001-AC4F-418D-AE19-62706E023703}">
                      <ahyp:hlinkClr xmlns:ahyp="http://schemas.microsoft.com/office/drawing/2018/hyperlinkcolor" val="tx"/>
                    </a:ext>
                  </a:extLst>
                </a:hlinkClick>
              </a:rPr>
              <a:t>selection of illustrations.</a:t>
            </a:r>
            <a:r>
              <a:rPr lang="en">
                <a:solidFill>
                  <a:schemeClr val="dk1"/>
                </a:solidFill>
              </a:rPr>
              <a:t> You can also customize and animate them as you wish with the online editor. Visit </a:t>
            </a:r>
            <a:r>
              <a:rPr lang="en" b="1">
                <a:solidFill>
                  <a:schemeClr val="dk1"/>
                </a:solidFill>
                <a:uFill>
                  <a:noFill/>
                </a:uFill>
                <a:hlinkClick r:id="rId12">
                  <a:extLst>
                    <a:ext uri="{A12FA001-AC4F-418D-AE19-62706E023703}">
                      <ahyp:hlinkClr xmlns:ahyp="http://schemas.microsoft.com/office/drawing/2018/hyperlinkcolor" val="tx"/>
                    </a:ext>
                  </a:extLst>
                </a:hlinkClick>
              </a:rPr>
              <a:t>Storyset</a:t>
            </a:r>
            <a:r>
              <a:rPr lang="en" b="1">
                <a:solidFill>
                  <a:schemeClr val="dk1"/>
                </a:solidFill>
              </a:rPr>
              <a:t> </a:t>
            </a:r>
            <a:r>
              <a:rPr lang="en">
                <a:solidFill>
                  <a:schemeClr val="dk1"/>
                </a:solidFill>
              </a:rPr>
              <a:t>to find more. </a:t>
            </a:r>
            <a:endParaRPr>
              <a:solidFill>
                <a:schemeClr val="dk1"/>
              </a:solidFill>
            </a:endParaRPr>
          </a:p>
          <a:p>
            <a:pPr marL="914400" lvl="0" indent="-304800" algn="l" rtl="0">
              <a:spcBef>
                <a:spcPts val="0"/>
              </a:spcBef>
              <a:spcAft>
                <a:spcPts val="0"/>
              </a:spcAft>
              <a:buClr>
                <a:schemeClr val="dk1"/>
              </a:buClr>
              <a:buSzPts val="1200"/>
              <a:buChar char="●"/>
            </a:pPr>
            <a:r>
              <a:rPr lang="en">
                <a:solidFill>
                  <a:schemeClr val="dk1"/>
                </a:solidFill>
              </a:rPr>
              <a:t>More</a:t>
            </a:r>
            <a:r>
              <a:rPr lang="en">
                <a:solidFill>
                  <a:schemeClr val="dk1"/>
                </a:solidFill>
                <a:uFill>
                  <a:noFill/>
                </a:uFill>
                <a:hlinkClick r:id="rId7" action="ppaction://hlinksldjump">
                  <a:extLst>
                    <a:ext uri="{A12FA001-AC4F-418D-AE19-62706E023703}">
                      <ahyp:hlinkClr xmlns:ahyp="http://schemas.microsoft.com/office/drawing/2018/hyperlinkcolor" val="tx"/>
                    </a:ext>
                  </a:extLst>
                </a:hlinkClick>
              </a:rPr>
              <a:t> </a:t>
            </a:r>
            <a:r>
              <a:rPr lang="en" b="1">
                <a:solidFill>
                  <a:schemeClr val="dk1"/>
                </a:solidFill>
                <a:uFill>
                  <a:noFill/>
                </a:uFill>
                <a:hlinkClick r:id="rId7" action="ppaction://hlinksldjump">
                  <a:extLst>
                    <a:ext uri="{A12FA001-AC4F-418D-AE19-62706E023703}">
                      <ahyp:hlinkClr xmlns:ahyp="http://schemas.microsoft.com/office/drawing/2018/hyperlinkcolor" val="tx"/>
                    </a:ext>
                  </a:extLst>
                </a:hlinkClick>
              </a:rPr>
              <a:t>infographic resources,</a:t>
            </a:r>
            <a:r>
              <a:rPr lang="en">
                <a:solidFill>
                  <a:schemeClr val="dk1"/>
                </a:solidFill>
              </a:rPr>
              <a:t> whose size and color can be edited. </a:t>
            </a:r>
            <a:endParaRPr>
              <a:solidFill>
                <a:schemeClr val="dk1"/>
              </a:solidFill>
            </a:endParaRPr>
          </a:p>
          <a:p>
            <a:pPr marL="914400" lvl="0" indent="-304800" algn="l" rtl="0">
              <a:spcBef>
                <a:spcPts val="0"/>
              </a:spcBef>
              <a:spcAft>
                <a:spcPts val="0"/>
              </a:spcAft>
              <a:buClr>
                <a:schemeClr val="dk1"/>
              </a:buClr>
              <a:buSzPts val="1200"/>
              <a:buChar char="●"/>
            </a:pPr>
            <a:r>
              <a:rPr lang="en">
                <a:solidFill>
                  <a:schemeClr val="dk1"/>
                </a:solidFill>
              </a:rPr>
              <a:t>Sets of </a:t>
            </a:r>
            <a:r>
              <a:rPr lang="en" b="1">
                <a:solidFill>
                  <a:schemeClr val="dk1"/>
                </a:solidFill>
                <a:uFill>
                  <a:noFill/>
                </a:uFill>
                <a:hlinkClick r:id="" action="ppaction://noaction">
                  <a:extLst>
                    <a:ext uri="{A12FA001-AC4F-418D-AE19-62706E023703}">
                      <ahyp:hlinkClr xmlns:ahyp="http://schemas.microsoft.com/office/drawing/2018/hyperlinkcolor" val="tx"/>
                    </a:ext>
                  </a:extLst>
                </a:hlinkClick>
              </a:rPr>
              <a:t>customizable icons</a:t>
            </a:r>
            <a:r>
              <a:rPr lang="en">
                <a:solidFill>
                  <a:schemeClr val="dk1"/>
                </a:solidFill>
                <a:uFill>
                  <a:noFill/>
                </a:uFill>
                <a:hlinkClick r:id="" action="ppaction://noaction">
                  <a:extLst>
                    <a:ext uri="{A12FA001-AC4F-418D-AE19-62706E023703}">
                      <ahyp:hlinkClr xmlns:ahyp="http://schemas.microsoft.com/office/drawing/2018/hyperlinkcolor" val="tx"/>
                    </a:ext>
                  </a:extLst>
                </a:hlinkClick>
              </a:rPr>
              <a:t> </a:t>
            </a:r>
            <a:r>
              <a:rPr lang="en">
                <a:solidFill>
                  <a:schemeClr val="dk1"/>
                </a:solidFill>
              </a:rPr>
              <a:t>of the following themes: general, business, avatar, creative process, education, help &amp; support, medical, nature, performing arts, SEO &amp; marketing, and teamwork.</a:t>
            </a:r>
            <a:endParaRPr>
              <a:solidFill>
                <a:schemeClr val="dk1"/>
              </a:solidFill>
            </a:endParaRPr>
          </a:p>
          <a:p>
            <a:pPr marL="0" lvl="0" indent="0" algn="l" rtl="0">
              <a:spcBef>
                <a:spcPts val="1000"/>
              </a:spcBef>
              <a:spcAft>
                <a:spcPts val="0"/>
              </a:spcAft>
              <a:buNone/>
            </a:pPr>
            <a:r>
              <a:rPr lang="en">
                <a:solidFill>
                  <a:schemeClr val="dk1"/>
                </a:solidFill>
              </a:rPr>
              <a:t>You can delete this slide when you’re done editing the presentation.</a:t>
            </a: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3348500" y="1742775"/>
            <a:ext cx="192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Objectives</a:t>
            </a:r>
            <a:endParaRPr/>
          </a:p>
        </p:txBody>
      </p:sp>
      <p:sp>
        <p:nvSpPr>
          <p:cNvPr id="185" name="Google Shape;185;p37"/>
          <p:cNvSpPr txBox="1">
            <a:spLocks noGrp="1"/>
          </p:cNvSpPr>
          <p:nvPr>
            <p:ph type="title" idx="2"/>
          </p:nvPr>
        </p:nvSpPr>
        <p:spPr>
          <a:xfrm>
            <a:off x="6312050" y="3040500"/>
            <a:ext cx="572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186" name="Google Shape;186;p37"/>
          <p:cNvSpPr txBox="1">
            <a:spLocks noGrp="1"/>
          </p:cNvSpPr>
          <p:nvPr>
            <p:ph type="subTitle" idx="1"/>
          </p:nvPr>
        </p:nvSpPr>
        <p:spPr>
          <a:xfrm>
            <a:off x="3348500" y="2253100"/>
            <a:ext cx="19227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Describe the topic of the section here</a:t>
            </a:r>
            <a:endParaRPr/>
          </a:p>
        </p:txBody>
      </p:sp>
      <p:sp>
        <p:nvSpPr>
          <p:cNvPr id="187" name="Google Shape;187;p37"/>
          <p:cNvSpPr txBox="1">
            <a:spLocks noGrp="1"/>
          </p:cNvSpPr>
          <p:nvPr>
            <p:ph type="title" idx="3"/>
          </p:nvPr>
        </p:nvSpPr>
        <p:spPr>
          <a:xfrm>
            <a:off x="6235850" y="1742775"/>
            <a:ext cx="192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Timeline</a:t>
            </a:r>
            <a:endParaRPr/>
          </a:p>
        </p:txBody>
      </p:sp>
      <p:sp>
        <p:nvSpPr>
          <p:cNvPr id="188" name="Google Shape;188;p37"/>
          <p:cNvSpPr txBox="1">
            <a:spLocks noGrp="1"/>
          </p:cNvSpPr>
          <p:nvPr>
            <p:ph type="subTitle" idx="4"/>
          </p:nvPr>
        </p:nvSpPr>
        <p:spPr>
          <a:xfrm>
            <a:off x="6235850" y="2253100"/>
            <a:ext cx="19227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Describe the topic of the section here</a:t>
            </a:r>
            <a:endParaRPr/>
          </a:p>
        </p:txBody>
      </p:sp>
      <p:sp>
        <p:nvSpPr>
          <p:cNvPr id="189" name="Google Shape;189;p37"/>
          <p:cNvSpPr txBox="1">
            <a:spLocks noGrp="1"/>
          </p:cNvSpPr>
          <p:nvPr>
            <p:ph type="title" idx="5"/>
          </p:nvPr>
        </p:nvSpPr>
        <p:spPr>
          <a:xfrm>
            <a:off x="3348500" y="3608375"/>
            <a:ext cx="192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Schedule</a:t>
            </a:r>
            <a:endParaRPr/>
          </a:p>
        </p:txBody>
      </p:sp>
      <p:sp>
        <p:nvSpPr>
          <p:cNvPr id="190" name="Google Shape;190;p37"/>
          <p:cNvSpPr txBox="1">
            <a:spLocks noGrp="1"/>
          </p:cNvSpPr>
          <p:nvPr>
            <p:ph type="subTitle" idx="6"/>
          </p:nvPr>
        </p:nvSpPr>
        <p:spPr>
          <a:xfrm>
            <a:off x="3348500" y="4118700"/>
            <a:ext cx="1889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Describe the topic of the section here</a:t>
            </a:r>
            <a:endParaRPr/>
          </a:p>
        </p:txBody>
      </p:sp>
      <p:sp>
        <p:nvSpPr>
          <p:cNvPr id="191" name="Google Shape;191;p37"/>
          <p:cNvSpPr txBox="1">
            <a:spLocks noGrp="1"/>
          </p:cNvSpPr>
          <p:nvPr>
            <p:ph type="title" idx="7"/>
          </p:nvPr>
        </p:nvSpPr>
        <p:spPr>
          <a:xfrm>
            <a:off x="6235850" y="3608375"/>
            <a:ext cx="19227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Report</a:t>
            </a:r>
            <a:endParaRPr/>
          </a:p>
        </p:txBody>
      </p:sp>
      <p:sp>
        <p:nvSpPr>
          <p:cNvPr id="192" name="Google Shape;192;p37"/>
          <p:cNvSpPr txBox="1">
            <a:spLocks noGrp="1"/>
          </p:cNvSpPr>
          <p:nvPr>
            <p:ph type="subTitle" idx="8"/>
          </p:nvPr>
        </p:nvSpPr>
        <p:spPr>
          <a:xfrm>
            <a:off x="6235850" y="4118700"/>
            <a:ext cx="19227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Describe the topic of the section here</a:t>
            </a:r>
            <a:endParaRPr/>
          </a:p>
        </p:txBody>
      </p:sp>
      <p:sp>
        <p:nvSpPr>
          <p:cNvPr id="193" name="Google Shape;193;p37"/>
          <p:cNvSpPr txBox="1">
            <a:spLocks noGrp="1"/>
          </p:cNvSpPr>
          <p:nvPr>
            <p:ph type="title" idx="9"/>
          </p:nvPr>
        </p:nvSpPr>
        <p:spPr>
          <a:xfrm>
            <a:off x="3466250" y="3040500"/>
            <a:ext cx="572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194" name="Google Shape;194;p37"/>
          <p:cNvSpPr txBox="1">
            <a:spLocks noGrp="1"/>
          </p:cNvSpPr>
          <p:nvPr>
            <p:ph type="title" idx="13"/>
          </p:nvPr>
        </p:nvSpPr>
        <p:spPr>
          <a:xfrm>
            <a:off x="3466250" y="1119000"/>
            <a:ext cx="572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95" name="Google Shape;195;p37"/>
          <p:cNvSpPr txBox="1">
            <a:spLocks noGrp="1"/>
          </p:cNvSpPr>
          <p:nvPr>
            <p:ph type="title" idx="14"/>
          </p:nvPr>
        </p:nvSpPr>
        <p:spPr>
          <a:xfrm>
            <a:off x="6312050" y="1119000"/>
            <a:ext cx="572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196" name="Google Shape;196;p37"/>
          <p:cNvSpPr txBox="1">
            <a:spLocks noGrp="1"/>
          </p:cNvSpPr>
          <p:nvPr>
            <p:ph type="title" idx="15"/>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Agenda</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8"/>
          <p:cNvSpPr txBox="1">
            <a:spLocks noGrp="1"/>
          </p:cNvSpPr>
          <p:nvPr>
            <p:ph type="title"/>
          </p:nvPr>
        </p:nvSpPr>
        <p:spPr>
          <a:xfrm>
            <a:off x="720000" y="1948344"/>
            <a:ext cx="7704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Meeting objectives</a:t>
            </a:r>
            <a:endParaRPr/>
          </a:p>
        </p:txBody>
      </p:sp>
      <p:sp>
        <p:nvSpPr>
          <p:cNvPr id="202" name="Google Shape;202;p38"/>
          <p:cNvSpPr txBox="1">
            <a:spLocks noGrp="1"/>
          </p:cNvSpPr>
          <p:nvPr>
            <p:ph type="title" idx="2"/>
          </p:nvPr>
        </p:nvSpPr>
        <p:spPr>
          <a:xfrm>
            <a:off x="4039075" y="787325"/>
            <a:ext cx="1065900" cy="10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03" name="Google Shape;203;p38"/>
          <p:cNvSpPr txBox="1">
            <a:spLocks noGrp="1"/>
          </p:cNvSpPr>
          <p:nvPr>
            <p:ph type="subTitle" idx="1"/>
          </p:nvPr>
        </p:nvSpPr>
        <p:spPr>
          <a:xfrm>
            <a:off x="2031900" y="3019775"/>
            <a:ext cx="5080200" cy="4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 if you need it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9"/>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the project</a:t>
            </a:r>
            <a:endParaRPr/>
          </a:p>
        </p:txBody>
      </p:sp>
      <p:sp>
        <p:nvSpPr>
          <p:cNvPr id="209" name="Google Shape;209;p39"/>
          <p:cNvSpPr txBox="1">
            <a:spLocks noGrp="1"/>
          </p:cNvSpPr>
          <p:nvPr>
            <p:ph type="body" idx="1"/>
          </p:nvPr>
        </p:nvSpPr>
        <p:spPr>
          <a:xfrm>
            <a:off x="1105025" y="1402600"/>
            <a:ext cx="5395500" cy="280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273D40"/>
              </a:buClr>
              <a:buSzPts val="600"/>
              <a:buFont typeface="Arial"/>
              <a:buNone/>
            </a:pPr>
            <a:r>
              <a:rPr lang="en" dirty="0">
                <a:solidFill>
                  <a:schemeClr val="dk1"/>
                </a:solidFill>
              </a:rPr>
              <a:t>Do you know what helps you make your point clear? </a:t>
            </a:r>
            <a:endParaRPr dirty="0">
              <a:solidFill>
                <a:schemeClr val="dk1"/>
              </a:solidFill>
            </a:endParaRPr>
          </a:p>
          <a:p>
            <a:pPr marL="0" lvl="0" indent="0" algn="l" rtl="0">
              <a:spcBef>
                <a:spcPts val="0"/>
              </a:spcBef>
              <a:spcAft>
                <a:spcPts val="0"/>
              </a:spcAft>
              <a:buClr>
                <a:srgbClr val="273D40"/>
              </a:buClr>
              <a:buSzPts val="600"/>
              <a:buFont typeface="Arial"/>
              <a:buNone/>
            </a:pPr>
            <a:r>
              <a:rPr lang="en" dirty="0">
                <a:solidFill>
                  <a:schemeClr val="dk1"/>
                </a:solidFill>
              </a:rPr>
              <a:t>Lists like this one:</a:t>
            </a:r>
            <a:endParaRPr dirty="0">
              <a:solidFill>
                <a:schemeClr val="dk1"/>
              </a:solidFill>
            </a:endParaRPr>
          </a:p>
          <a:p>
            <a:pPr marL="241300" lvl="0" indent="-215900" algn="l" rtl="0">
              <a:spcBef>
                <a:spcPts val="1000"/>
              </a:spcBef>
              <a:spcAft>
                <a:spcPts val="0"/>
              </a:spcAft>
              <a:buClr>
                <a:schemeClr val="dk1"/>
              </a:buClr>
              <a:buSzPts val="1400"/>
              <a:buChar char="●"/>
            </a:pPr>
            <a:r>
              <a:rPr lang="en" dirty="0">
                <a:solidFill>
                  <a:schemeClr val="dk1"/>
                </a:solidFill>
              </a:rPr>
              <a:t>They’re simple </a:t>
            </a:r>
            <a:endParaRPr dirty="0">
              <a:solidFill>
                <a:schemeClr val="dk1"/>
              </a:solidFill>
            </a:endParaRPr>
          </a:p>
          <a:p>
            <a:pPr marL="241300" lvl="0" indent="-215900" algn="l" rtl="0">
              <a:spcBef>
                <a:spcPts val="0"/>
              </a:spcBef>
              <a:spcAft>
                <a:spcPts val="0"/>
              </a:spcAft>
              <a:buClr>
                <a:schemeClr val="dk1"/>
              </a:buClr>
              <a:buSzPts val="1400"/>
              <a:buChar char="●"/>
            </a:pPr>
            <a:r>
              <a:rPr lang="en" dirty="0">
                <a:solidFill>
                  <a:schemeClr val="dk1"/>
                </a:solidFill>
              </a:rPr>
              <a:t>You can organize your ideas clearly</a:t>
            </a:r>
            <a:endParaRPr dirty="0">
              <a:solidFill>
                <a:schemeClr val="dk1"/>
              </a:solidFill>
            </a:endParaRPr>
          </a:p>
          <a:p>
            <a:pPr marL="241300" lvl="0" indent="-215900" algn="l" rtl="0">
              <a:spcBef>
                <a:spcPts val="0"/>
              </a:spcBef>
              <a:spcAft>
                <a:spcPts val="0"/>
              </a:spcAft>
              <a:buClr>
                <a:schemeClr val="dk1"/>
              </a:buClr>
              <a:buSzPts val="1400"/>
              <a:buChar char="●"/>
            </a:pPr>
            <a:r>
              <a:rPr lang="en" dirty="0">
                <a:solidFill>
                  <a:schemeClr val="dk1"/>
                </a:solidFill>
              </a:rPr>
              <a:t>You will never forget to buy milk!</a:t>
            </a:r>
            <a:endParaRPr dirty="0">
              <a:solidFill>
                <a:schemeClr val="dk1"/>
              </a:solidFill>
            </a:endParaRPr>
          </a:p>
          <a:p>
            <a:pPr marL="0" lvl="0" indent="0" algn="l" rtl="0">
              <a:spcBef>
                <a:spcPts val="1000"/>
              </a:spcBef>
              <a:spcAft>
                <a:spcPts val="0"/>
              </a:spcAft>
              <a:buClr>
                <a:srgbClr val="273D40"/>
              </a:buClr>
              <a:buSzPts val="600"/>
              <a:buFont typeface="Arial"/>
              <a:buNone/>
            </a:pPr>
            <a:r>
              <a:rPr lang="en" dirty="0">
                <a:solidFill>
                  <a:schemeClr val="dk1"/>
                </a:solidFill>
              </a:rPr>
              <a:t>And the most important thing: the audience will not miss any point of your presentation</a:t>
            </a:r>
            <a:endParaRPr dirty="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lgn="l" rtl="0">
              <a:spcBef>
                <a:spcPts val="0"/>
              </a:spcBef>
              <a:spcAft>
                <a:spcPts val="0"/>
              </a:spcAft>
              <a:buNone/>
            </a:pPr>
            <a:r>
              <a:rPr lang="en" dirty="0"/>
              <a:t>You can give a brief description of the topic you want to talk about here. For example, if you want to talk about Mercury, you could say that it’s the smallest planet in the entire Solar System</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p:cNvGrpSpPr/>
        <p:nvPr/>
      </p:nvGrpSpPr>
      <p:grpSpPr>
        <a:xfrm>
          <a:off x="0" y="0"/>
          <a:ext cx="0" cy="0"/>
          <a:chOff x="0" y="0"/>
          <a:chExt cx="0" cy="0"/>
        </a:xfrm>
      </p:grpSpPr>
      <p:sp>
        <p:nvSpPr>
          <p:cNvPr id="220" name="Google Shape;220;p41"/>
          <p:cNvSpPr/>
          <p:nvPr/>
        </p:nvSpPr>
        <p:spPr>
          <a:xfrm>
            <a:off x="997720" y="1722450"/>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1"/>
          <p:cNvSpPr/>
          <p:nvPr/>
        </p:nvSpPr>
        <p:spPr>
          <a:xfrm>
            <a:off x="3594045" y="1722450"/>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1"/>
          <p:cNvSpPr/>
          <p:nvPr/>
        </p:nvSpPr>
        <p:spPr>
          <a:xfrm>
            <a:off x="6190358" y="1722450"/>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1"/>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Meeting objectives</a:t>
            </a:r>
            <a:endParaRPr/>
          </a:p>
        </p:txBody>
      </p:sp>
      <p:sp>
        <p:nvSpPr>
          <p:cNvPr id="224" name="Google Shape;224;p41"/>
          <p:cNvSpPr txBox="1">
            <a:spLocks noGrp="1"/>
          </p:cNvSpPr>
          <p:nvPr>
            <p:ph type="title"/>
          </p:nvPr>
        </p:nvSpPr>
        <p:spPr>
          <a:xfrm>
            <a:off x="872388" y="2505713"/>
            <a:ext cx="2206500" cy="84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Expose progress</a:t>
            </a:r>
            <a:endParaRPr/>
          </a:p>
        </p:txBody>
      </p:sp>
      <p:sp>
        <p:nvSpPr>
          <p:cNvPr id="225" name="Google Shape;225;p41"/>
          <p:cNvSpPr txBox="1">
            <a:spLocks noGrp="1"/>
          </p:cNvSpPr>
          <p:nvPr>
            <p:ph type="subTitle" idx="1"/>
          </p:nvPr>
        </p:nvSpPr>
        <p:spPr>
          <a:xfrm>
            <a:off x="872388" y="3394925"/>
            <a:ext cx="2206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226" name="Google Shape;226;p41"/>
          <p:cNvSpPr txBox="1">
            <a:spLocks noGrp="1"/>
          </p:cNvSpPr>
          <p:nvPr>
            <p:ph type="title" idx="2"/>
          </p:nvPr>
        </p:nvSpPr>
        <p:spPr>
          <a:xfrm>
            <a:off x="3468750" y="2505713"/>
            <a:ext cx="2206500" cy="84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Distribute tasks</a:t>
            </a:r>
            <a:endParaRPr/>
          </a:p>
        </p:txBody>
      </p:sp>
      <p:sp>
        <p:nvSpPr>
          <p:cNvPr id="227" name="Google Shape;227;p41"/>
          <p:cNvSpPr txBox="1">
            <a:spLocks noGrp="1"/>
          </p:cNvSpPr>
          <p:nvPr>
            <p:ph type="subTitle" idx="3"/>
          </p:nvPr>
        </p:nvSpPr>
        <p:spPr>
          <a:xfrm>
            <a:off x="3468750" y="3394925"/>
            <a:ext cx="2206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228" name="Google Shape;228;p41"/>
          <p:cNvSpPr txBox="1">
            <a:spLocks noGrp="1"/>
          </p:cNvSpPr>
          <p:nvPr>
            <p:ph type="title" idx="4"/>
          </p:nvPr>
        </p:nvSpPr>
        <p:spPr>
          <a:xfrm>
            <a:off x="6065088" y="2505713"/>
            <a:ext cx="2206500" cy="84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Clear the future</a:t>
            </a:r>
            <a:endParaRPr/>
          </a:p>
        </p:txBody>
      </p:sp>
      <p:sp>
        <p:nvSpPr>
          <p:cNvPr id="229" name="Google Shape;229;p41"/>
          <p:cNvSpPr txBox="1">
            <a:spLocks noGrp="1"/>
          </p:cNvSpPr>
          <p:nvPr>
            <p:ph type="subTitle" idx="5"/>
          </p:nvPr>
        </p:nvSpPr>
        <p:spPr>
          <a:xfrm>
            <a:off x="6065088" y="3394925"/>
            <a:ext cx="2206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grpSp>
        <p:nvGrpSpPr>
          <p:cNvPr id="230" name="Google Shape;230;p41"/>
          <p:cNvGrpSpPr/>
          <p:nvPr/>
        </p:nvGrpSpPr>
        <p:grpSpPr>
          <a:xfrm>
            <a:off x="3692552" y="1820941"/>
            <a:ext cx="375688" cy="375719"/>
            <a:chOff x="3268013" y="1931902"/>
            <a:chExt cx="398439" cy="398471"/>
          </a:xfrm>
        </p:grpSpPr>
        <p:sp>
          <p:nvSpPr>
            <p:cNvPr id="231" name="Google Shape;231;p41"/>
            <p:cNvSpPr/>
            <p:nvPr/>
          </p:nvSpPr>
          <p:spPr>
            <a:xfrm>
              <a:off x="3386735" y="1931902"/>
              <a:ext cx="160979" cy="185958"/>
            </a:xfrm>
            <a:custGeom>
              <a:avLst/>
              <a:gdLst/>
              <a:ahLst/>
              <a:cxnLst/>
              <a:rect l="l" t="t" r="r" b="b"/>
              <a:pathLst>
                <a:path w="10556" h="12194" extrusionOk="0">
                  <a:moveTo>
                    <a:pt x="5278" y="1529"/>
                  </a:moveTo>
                  <a:cubicBezTo>
                    <a:pt x="6206" y="1529"/>
                    <a:pt x="6971" y="2294"/>
                    <a:pt x="6971" y="3230"/>
                  </a:cubicBezTo>
                  <a:cubicBezTo>
                    <a:pt x="6930" y="4349"/>
                    <a:pt x="6105" y="4909"/>
                    <a:pt x="5279" y="4909"/>
                  </a:cubicBezTo>
                  <a:cubicBezTo>
                    <a:pt x="4454" y="4909"/>
                    <a:pt x="3628" y="4349"/>
                    <a:pt x="3586" y="3230"/>
                  </a:cubicBezTo>
                  <a:cubicBezTo>
                    <a:pt x="3586" y="2294"/>
                    <a:pt x="4342" y="1529"/>
                    <a:pt x="5278" y="1529"/>
                  </a:cubicBezTo>
                  <a:close/>
                  <a:moveTo>
                    <a:pt x="5278" y="6451"/>
                  </a:moveTo>
                  <a:cubicBezTo>
                    <a:pt x="7353" y="6451"/>
                    <a:pt x="9027" y="8134"/>
                    <a:pt x="9019" y="10200"/>
                  </a:cubicBezTo>
                  <a:cubicBezTo>
                    <a:pt x="9019" y="10455"/>
                    <a:pt x="8809" y="10665"/>
                    <a:pt x="8554" y="10665"/>
                  </a:cubicBezTo>
                  <a:lnTo>
                    <a:pt x="1994" y="10665"/>
                  </a:lnTo>
                  <a:cubicBezTo>
                    <a:pt x="1739" y="10665"/>
                    <a:pt x="1529" y="10455"/>
                    <a:pt x="1529" y="10200"/>
                  </a:cubicBezTo>
                  <a:cubicBezTo>
                    <a:pt x="1529" y="8126"/>
                    <a:pt x="3204" y="6451"/>
                    <a:pt x="5278" y="6451"/>
                  </a:cubicBezTo>
                  <a:close/>
                  <a:moveTo>
                    <a:pt x="5268" y="1"/>
                  </a:moveTo>
                  <a:cubicBezTo>
                    <a:pt x="2445" y="1"/>
                    <a:pt x="997" y="3451"/>
                    <a:pt x="2949" y="5460"/>
                  </a:cubicBezTo>
                  <a:cubicBezTo>
                    <a:pt x="1202" y="6316"/>
                    <a:pt x="1" y="8117"/>
                    <a:pt x="1" y="10191"/>
                  </a:cubicBezTo>
                  <a:cubicBezTo>
                    <a:pt x="1" y="11292"/>
                    <a:pt x="894" y="12193"/>
                    <a:pt x="1994" y="12193"/>
                  </a:cubicBezTo>
                  <a:lnTo>
                    <a:pt x="8554" y="12193"/>
                  </a:lnTo>
                  <a:cubicBezTo>
                    <a:pt x="9645" y="12193"/>
                    <a:pt x="10547" y="11309"/>
                    <a:pt x="10547" y="10217"/>
                  </a:cubicBezTo>
                  <a:cubicBezTo>
                    <a:pt x="10556" y="8126"/>
                    <a:pt x="9355" y="6316"/>
                    <a:pt x="7599" y="5460"/>
                  </a:cubicBezTo>
                  <a:cubicBezTo>
                    <a:pt x="9551" y="3451"/>
                    <a:pt x="8112" y="1"/>
                    <a:pt x="5289" y="1"/>
                  </a:cubicBezTo>
                  <a:cubicBezTo>
                    <a:pt x="5286" y="1"/>
                    <a:pt x="5282" y="1"/>
                    <a:pt x="5278" y="1"/>
                  </a:cubicBezTo>
                  <a:cubicBezTo>
                    <a:pt x="5275" y="1"/>
                    <a:pt x="5271" y="1"/>
                    <a:pt x="5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1"/>
            <p:cNvSpPr/>
            <p:nvPr/>
          </p:nvSpPr>
          <p:spPr>
            <a:xfrm>
              <a:off x="3268013" y="2144460"/>
              <a:ext cx="160811" cy="185913"/>
            </a:xfrm>
            <a:custGeom>
              <a:avLst/>
              <a:gdLst/>
              <a:ahLst/>
              <a:cxnLst/>
              <a:rect l="l" t="t" r="r" b="b"/>
              <a:pathLst>
                <a:path w="10545" h="12191" extrusionOk="0">
                  <a:moveTo>
                    <a:pt x="5276" y="1529"/>
                  </a:moveTo>
                  <a:cubicBezTo>
                    <a:pt x="6204" y="1529"/>
                    <a:pt x="6968" y="2293"/>
                    <a:pt x="6968" y="3221"/>
                  </a:cubicBezTo>
                  <a:cubicBezTo>
                    <a:pt x="6928" y="4344"/>
                    <a:pt x="6102" y="4906"/>
                    <a:pt x="5276" y="4906"/>
                  </a:cubicBezTo>
                  <a:cubicBezTo>
                    <a:pt x="4449" y="4906"/>
                    <a:pt x="3621" y="4344"/>
                    <a:pt x="3575" y="3221"/>
                  </a:cubicBezTo>
                  <a:cubicBezTo>
                    <a:pt x="3575" y="2293"/>
                    <a:pt x="4339" y="1529"/>
                    <a:pt x="5276" y="1529"/>
                  </a:cubicBezTo>
                  <a:close/>
                  <a:moveTo>
                    <a:pt x="5270" y="6476"/>
                  </a:moveTo>
                  <a:cubicBezTo>
                    <a:pt x="7097" y="6476"/>
                    <a:pt x="8926" y="7717"/>
                    <a:pt x="9016" y="10197"/>
                  </a:cubicBezTo>
                  <a:cubicBezTo>
                    <a:pt x="9016" y="10453"/>
                    <a:pt x="8807" y="10662"/>
                    <a:pt x="8551" y="10662"/>
                  </a:cubicBezTo>
                  <a:lnTo>
                    <a:pt x="1992" y="10662"/>
                  </a:lnTo>
                  <a:cubicBezTo>
                    <a:pt x="1739" y="10662"/>
                    <a:pt x="1529" y="10453"/>
                    <a:pt x="1529" y="10197"/>
                  </a:cubicBezTo>
                  <a:cubicBezTo>
                    <a:pt x="1620" y="7715"/>
                    <a:pt x="3444" y="6476"/>
                    <a:pt x="5270" y="6476"/>
                  </a:cubicBezTo>
                  <a:close/>
                  <a:moveTo>
                    <a:pt x="5263" y="0"/>
                  </a:moveTo>
                  <a:cubicBezTo>
                    <a:pt x="2433" y="0"/>
                    <a:pt x="995" y="3451"/>
                    <a:pt x="2948" y="5459"/>
                  </a:cubicBezTo>
                  <a:cubicBezTo>
                    <a:pt x="1202" y="6313"/>
                    <a:pt x="1" y="8114"/>
                    <a:pt x="1" y="10188"/>
                  </a:cubicBezTo>
                  <a:cubicBezTo>
                    <a:pt x="1" y="11289"/>
                    <a:pt x="891" y="12191"/>
                    <a:pt x="1992" y="12191"/>
                  </a:cubicBezTo>
                  <a:lnTo>
                    <a:pt x="8551" y="12191"/>
                  </a:lnTo>
                  <a:cubicBezTo>
                    <a:pt x="9654" y="12191"/>
                    <a:pt x="10545" y="11289"/>
                    <a:pt x="10545" y="10188"/>
                  </a:cubicBezTo>
                  <a:cubicBezTo>
                    <a:pt x="10545" y="8105"/>
                    <a:pt x="9344" y="6313"/>
                    <a:pt x="7597" y="5459"/>
                  </a:cubicBezTo>
                  <a:cubicBezTo>
                    <a:pt x="9550" y="3451"/>
                    <a:pt x="8110" y="0"/>
                    <a:pt x="5289" y="0"/>
                  </a:cubicBezTo>
                  <a:cubicBezTo>
                    <a:pt x="5285" y="0"/>
                    <a:pt x="5280" y="0"/>
                    <a:pt x="5276" y="0"/>
                  </a:cubicBezTo>
                  <a:cubicBezTo>
                    <a:pt x="5271" y="0"/>
                    <a:pt x="5267" y="0"/>
                    <a:pt x="5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1"/>
            <p:cNvSpPr/>
            <p:nvPr/>
          </p:nvSpPr>
          <p:spPr>
            <a:xfrm>
              <a:off x="3505503" y="2144460"/>
              <a:ext cx="160949" cy="185913"/>
            </a:xfrm>
            <a:custGeom>
              <a:avLst/>
              <a:gdLst/>
              <a:ahLst/>
              <a:cxnLst/>
              <a:rect l="l" t="t" r="r" b="b"/>
              <a:pathLst>
                <a:path w="10554" h="12191" extrusionOk="0">
                  <a:moveTo>
                    <a:pt x="5278" y="1529"/>
                  </a:moveTo>
                  <a:cubicBezTo>
                    <a:pt x="6206" y="1529"/>
                    <a:pt x="6970" y="2293"/>
                    <a:pt x="6970" y="3221"/>
                  </a:cubicBezTo>
                  <a:cubicBezTo>
                    <a:pt x="6929" y="4344"/>
                    <a:pt x="6103" y="4906"/>
                    <a:pt x="5277" y="4906"/>
                  </a:cubicBezTo>
                  <a:cubicBezTo>
                    <a:pt x="4451" y="4906"/>
                    <a:pt x="3626" y="4344"/>
                    <a:pt x="3586" y="3221"/>
                  </a:cubicBezTo>
                  <a:cubicBezTo>
                    <a:pt x="3586" y="2293"/>
                    <a:pt x="4341" y="1529"/>
                    <a:pt x="5278" y="1529"/>
                  </a:cubicBezTo>
                  <a:close/>
                  <a:moveTo>
                    <a:pt x="5273" y="6476"/>
                  </a:moveTo>
                  <a:cubicBezTo>
                    <a:pt x="7101" y="6476"/>
                    <a:pt x="8930" y="7717"/>
                    <a:pt x="9016" y="10197"/>
                  </a:cubicBezTo>
                  <a:cubicBezTo>
                    <a:pt x="9016" y="10453"/>
                    <a:pt x="8806" y="10662"/>
                    <a:pt x="8553" y="10662"/>
                  </a:cubicBezTo>
                  <a:lnTo>
                    <a:pt x="1994" y="10662"/>
                  </a:lnTo>
                  <a:cubicBezTo>
                    <a:pt x="1738" y="10662"/>
                    <a:pt x="1529" y="10453"/>
                    <a:pt x="1529" y="10197"/>
                  </a:cubicBezTo>
                  <a:cubicBezTo>
                    <a:pt x="1619" y="7715"/>
                    <a:pt x="3446" y="6476"/>
                    <a:pt x="5273" y="6476"/>
                  </a:cubicBezTo>
                  <a:close/>
                  <a:moveTo>
                    <a:pt x="5264" y="0"/>
                  </a:moveTo>
                  <a:cubicBezTo>
                    <a:pt x="2443" y="0"/>
                    <a:pt x="995" y="3451"/>
                    <a:pt x="2948" y="5459"/>
                  </a:cubicBezTo>
                  <a:cubicBezTo>
                    <a:pt x="1201" y="6313"/>
                    <a:pt x="0" y="8114"/>
                    <a:pt x="0" y="10188"/>
                  </a:cubicBezTo>
                  <a:cubicBezTo>
                    <a:pt x="0" y="11289"/>
                    <a:pt x="891" y="12191"/>
                    <a:pt x="1994" y="12191"/>
                  </a:cubicBezTo>
                  <a:lnTo>
                    <a:pt x="8553" y="12191"/>
                  </a:lnTo>
                  <a:cubicBezTo>
                    <a:pt x="9654" y="12191"/>
                    <a:pt x="10553" y="11289"/>
                    <a:pt x="10553" y="10188"/>
                  </a:cubicBezTo>
                  <a:cubicBezTo>
                    <a:pt x="10553" y="8105"/>
                    <a:pt x="9344" y="6313"/>
                    <a:pt x="7597" y="5459"/>
                  </a:cubicBezTo>
                  <a:cubicBezTo>
                    <a:pt x="9550" y="3451"/>
                    <a:pt x="8112" y="0"/>
                    <a:pt x="5291" y="0"/>
                  </a:cubicBezTo>
                  <a:cubicBezTo>
                    <a:pt x="5287" y="0"/>
                    <a:pt x="5282" y="0"/>
                    <a:pt x="5278" y="0"/>
                  </a:cubicBezTo>
                  <a:cubicBezTo>
                    <a:pt x="5273" y="0"/>
                    <a:pt x="5269" y="0"/>
                    <a:pt x="5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1"/>
            <p:cNvSpPr/>
            <p:nvPr/>
          </p:nvSpPr>
          <p:spPr>
            <a:xfrm>
              <a:off x="3417399" y="2163338"/>
              <a:ext cx="99521" cy="60939"/>
            </a:xfrm>
            <a:custGeom>
              <a:avLst/>
              <a:gdLst/>
              <a:ahLst/>
              <a:cxnLst/>
              <a:rect l="l" t="t" r="r" b="b"/>
              <a:pathLst>
                <a:path w="6526" h="3996" extrusionOk="0">
                  <a:moveTo>
                    <a:pt x="1619" y="0"/>
                  </a:moveTo>
                  <a:cubicBezTo>
                    <a:pt x="1399" y="0"/>
                    <a:pt x="1171" y="101"/>
                    <a:pt x="992" y="345"/>
                  </a:cubicBezTo>
                  <a:lnTo>
                    <a:pt x="173" y="1572"/>
                  </a:lnTo>
                  <a:cubicBezTo>
                    <a:pt x="1" y="1828"/>
                    <a:pt x="1" y="2164"/>
                    <a:pt x="173" y="2420"/>
                  </a:cubicBezTo>
                  <a:lnTo>
                    <a:pt x="992" y="3647"/>
                  </a:lnTo>
                  <a:cubicBezTo>
                    <a:pt x="1094" y="3799"/>
                    <a:pt x="1342" y="3996"/>
                    <a:pt x="1640" y="3996"/>
                  </a:cubicBezTo>
                  <a:cubicBezTo>
                    <a:pt x="1769" y="3996"/>
                    <a:pt x="1908" y="3959"/>
                    <a:pt x="2049" y="3865"/>
                  </a:cubicBezTo>
                  <a:cubicBezTo>
                    <a:pt x="2422" y="3620"/>
                    <a:pt x="2503" y="3110"/>
                    <a:pt x="2239" y="2765"/>
                  </a:cubicBezTo>
                  <a:lnTo>
                    <a:pt x="4296" y="2765"/>
                  </a:lnTo>
                  <a:cubicBezTo>
                    <a:pt x="4032" y="3110"/>
                    <a:pt x="4115" y="3620"/>
                    <a:pt x="4477" y="3865"/>
                  </a:cubicBezTo>
                  <a:cubicBezTo>
                    <a:pt x="4618" y="3958"/>
                    <a:pt x="4758" y="3995"/>
                    <a:pt x="4889" y="3995"/>
                  </a:cubicBezTo>
                  <a:cubicBezTo>
                    <a:pt x="5182" y="3995"/>
                    <a:pt x="5429" y="3810"/>
                    <a:pt x="5543" y="3647"/>
                  </a:cubicBezTo>
                  <a:lnTo>
                    <a:pt x="6361" y="2420"/>
                  </a:lnTo>
                  <a:cubicBezTo>
                    <a:pt x="6525" y="2164"/>
                    <a:pt x="6525" y="1828"/>
                    <a:pt x="6361" y="1572"/>
                  </a:cubicBezTo>
                  <a:lnTo>
                    <a:pt x="5543" y="345"/>
                  </a:lnTo>
                  <a:cubicBezTo>
                    <a:pt x="5364" y="101"/>
                    <a:pt x="5136" y="0"/>
                    <a:pt x="4916" y="0"/>
                  </a:cubicBezTo>
                  <a:cubicBezTo>
                    <a:pt x="4371" y="0"/>
                    <a:pt x="3874" y="620"/>
                    <a:pt x="4296" y="1236"/>
                  </a:cubicBezTo>
                  <a:lnTo>
                    <a:pt x="2239" y="1236"/>
                  </a:lnTo>
                  <a:cubicBezTo>
                    <a:pt x="2660" y="620"/>
                    <a:pt x="2164" y="0"/>
                    <a:pt x="1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1"/>
            <p:cNvSpPr/>
            <p:nvPr/>
          </p:nvSpPr>
          <p:spPr>
            <a:xfrm>
              <a:off x="3537570" y="1994968"/>
              <a:ext cx="90753" cy="128115"/>
            </a:xfrm>
            <a:custGeom>
              <a:avLst/>
              <a:gdLst/>
              <a:ahLst/>
              <a:cxnLst/>
              <a:rect l="l" t="t" r="r" b="b"/>
              <a:pathLst>
                <a:path w="5951" h="8401" extrusionOk="0">
                  <a:moveTo>
                    <a:pt x="875" y="1"/>
                  </a:moveTo>
                  <a:cubicBezTo>
                    <a:pt x="628" y="1"/>
                    <a:pt x="384" y="120"/>
                    <a:pt x="236" y="341"/>
                  </a:cubicBezTo>
                  <a:cubicBezTo>
                    <a:pt x="0" y="688"/>
                    <a:pt x="98" y="1160"/>
                    <a:pt x="446" y="1398"/>
                  </a:cubicBezTo>
                  <a:cubicBezTo>
                    <a:pt x="2609" y="2861"/>
                    <a:pt x="4040" y="5164"/>
                    <a:pt x="4376" y="7739"/>
                  </a:cubicBezTo>
                  <a:cubicBezTo>
                    <a:pt x="4418" y="8042"/>
                    <a:pt x="4694" y="8401"/>
                    <a:pt x="5134" y="8401"/>
                  </a:cubicBezTo>
                  <a:cubicBezTo>
                    <a:pt x="5168" y="8401"/>
                    <a:pt x="5204" y="8398"/>
                    <a:pt x="5240" y="8394"/>
                  </a:cubicBezTo>
                  <a:cubicBezTo>
                    <a:pt x="5657" y="8339"/>
                    <a:pt x="5950" y="7957"/>
                    <a:pt x="5895" y="7538"/>
                  </a:cubicBezTo>
                  <a:cubicBezTo>
                    <a:pt x="5502" y="4536"/>
                    <a:pt x="3830" y="1835"/>
                    <a:pt x="1299" y="131"/>
                  </a:cubicBezTo>
                  <a:cubicBezTo>
                    <a:pt x="1170" y="43"/>
                    <a:pt x="1022" y="1"/>
                    <a:pt x="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1"/>
            <p:cNvSpPr/>
            <p:nvPr/>
          </p:nvSpPr>
          <p:spPr>
            <a:xfrm>
              <a:off x="3305996" y="1994968"/>
              <a:ext cx="90753" cy="128115"/>
            </a:xfrm>
            <a:custGeom>
              <a:avLst/>
              <a:gdLst/>
              <a:ahLst/>
              <a:cxnLst/>
              <a:rect l="l" t="t" r="r" b="b"/>
              <a:pathLst>
                <a:path w="5951" h="8401" extrusionOk="0">
                  <a:moveTo>
                    <a:pt x="5080" y="1"/>
                  </a:moveTo>
                  <a:cubicBezTo>
                    <a:pt x="4933" y="1"/>
                    <a:pt x="4784" y="43"/>
                    <a:pt x="4652" y="131"/>
                  </a:cubicBezTo>
                  <a:cubicBezTo>
                    <a:pt x="2130" y="1835"/>
                    <a:pt x="457" y="4536"/>
                    <a:pt x="56" y="7538"/>
                  </a:cubicBezTo>
                  <a:cubicBezTo>
                    <a:pt x="1" y="7957"/>
                    <a:pt x="302" y="8339"/>
                    <a:pt x="722" y="8394"/>
                  </a:cubicBezTo>
                  <a:cubicBezTo>
                    <a:pt x="758" y="8398"/>
                    <a:pt x="793" y="8401"/>
                    <a:pt x="828" y="8401"/>
                  </a:cubicBezTo>
                  <a:cubicBezTo>
                    <a:pt x="1265" y="8401"/>
                    <a:pt x="1533" y="8042"/>
                    <a:pt x="1575" y="7739"/>
                  </a:cubicBezTo>
                  <a:cubicBezTo>
                    <a:pt x="1912" y="5164"/>
                    <a:pt x="3350" y="2861"/>
                    <a:pt x="5506" y="1398"/>
                  </a:cubicBezTo>
                  <a:cubicBezTo>
                    <a:pt x="5861" y="1160"/>
                    <a:pt x="5951" y="688"/>
                    <a:pt x="5715" y="341"/>
                  </a:cubicBezTo>
                  <a:cubicBezTo>
                    <a:pt x="5568" y="120"/>
                    <a:pt x="5327" y="1"/>
                    <a:pt x="5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41"/>
          <p:cNvGrpSpPr/>
          <p:nvPr/>
        </p:nvGrpSpPr>
        <p:grpSpPr>
          <a:xfrm>
            <a:off x="1095330" y="1820314"/>
            <a:ext cx="377432" cy="376972"/>
            <a:chOff x="6724425" y="3251800"/>
            <a:chExt cx="656175" cy="655375"/>
          </a:xfrm>
        </p:grpSpPr>
        <p:sp>
          <p:nvSpPr>
            <p:cNvPr id="238" name="Google Shape;238;p41"/>
            <p:cNvSpPr/>
            <p:nvPr/>
          </p:nvSpPr>
          <p:spPr>
            <a:xfrm>
              <a:off x="6801050" y="3457475"/>
              <a:ext cx="331425" cy="38250"/>
            </a:xfrm>
            <a:custGeom>
              <a:avLst/>
              <a:gdLst/>
              <a:ahLst/>
              <a:cxnLst/>
              <a:rect l="l" t="t" r="r" b="b"/>
              <a:pathLst>
                <a:path w="13257" h="1530" extrusionOk="0">
                  <a:moveTo>
                    <a:pt x="1020" y="1"/>
                  </a:moveTo>
                  <a:cubicBezTo>
                    <a:pt x="10" y="38"/>
                    <a:pt x="1" y="1492"/>
                    <a:pt x="1020" y="1529"/>
                  </a:cubicBezTo>
                  <a:lnTo>
                    <a:pt x="12455" y="1529"/>
                  </a:lnTo>
                  <a:cubicBezTo>
                    <a:pt x="12875" y="1529"/>
                    <a:pt x="13230" y="1210"/>
                    <a:pt x="13239" y="793"/>
                  </a:cubicBezTo>
                  <a:cubicBezTo>
                    <a:pt x="13257" y="357"/>
                    <a:pt x="12903" y="1"/>
                    <a:pt x="1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1"/>
            <p:cNvSpPr/>
            <p:nvPr/>
          </p:nvSpPr>
          <p:spPr>
            <a:xfrm>
              <a:off x="6800625" y="3785925"/>
              <a:ext cx="147175" cy="38225"/>
            </a:xfrm>
            <a:custGeom>
              <a:avLst/>
              <a:gdLst/>
              <a:ahLst/>
              <a:cxnLst/>
              <a:rect l="l" t="t" r="r" b="b"/>
              <a:pathLst>
                <a:path w="5887" h="1529" extrusionOk="0">
                  <a:moveTo>
                    <a:pt x="1020" y="1"/>
                  </a:moveTo>
                  <a:cubicBezTo>
                    <a:pt x="9" y="35"/>
                    <a:pt x="0" y="1492"/>
                    <a:pt x="1020" y="1529"/>
                  </a:cubicBezTo>
                  <a:lnTo>
                    <a:pt x="5114" y="1529"/>
                  </a:lnTo>
                  <a:cubicBezTo>
                    <a:pt x="5540" y="1529"/>
                    <a:pt x="5887" y="1173"/>
                    <a:pt x="5878" y="736"/>
                  </a:cubicBezTo>
                  <a:cubicBezTo>
                    <a:pt x="5859" y="328"/>
                    <a:pt x="5505" y="1"/>
                    <a:pt x="5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1"/>
            <p:cNvSpPr/>
            <p:nvPr/>
          </p:nvSpPr>
          <p:spPr>
            <a:xfrm>
              <a:off x="6801050" y="3539350"/>
              <a:ext cx="331425" cy="38250"/>
            </a:xfrm>
            <a:custGeom>
              <a:avLst/>
              <a:gdLst/>
              <a:ahLst/>
              <a:cxnLst/>
              <a:rect l="l" t="t" r="r" b="b"/>
              <a:pathLst>
                <a:path w="13257" h="1530" extrusionOk="0">
                  <a:moveTo>
                    <a:pt x="1020" y="1"/>
                  </a:moveTo>
                  <a:cubicBezTo>
                    <a:pt x="10" y="38"/>
                    <a:pt x="1" y="1492"/>
                    <a:pt x="1020" y="1529"/>
                  </a:cubicBezTo>
                  <a:lnTo>
                    <a:pt x="12455" y="1529"/>
                  </a:lnTo>
                  <a:cubicBezTo>
                    <a:pt x="12875" y="1529"/>
                    <a:pt x="13230" y="1210"/>
                    <a:pt x="13239" y="793"/>
                  </a:cubicBezTo>
                  <a:cubicBezTo>
                    <a:pt x="13257" y="357"/>
                    <a:pt x="12903" y="1"/>
                    <a:pt x="1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1"/>
            <p:cNvSpPr/>
            <p:nvPr/>
          </p:nvSpPr>
          <p:spPr>
            <a:xfrm>
              <a:off x="6724425" y="3251800"/>
              <a:ext cx="656175" cy="655375"/>
            </a:xfrm>
            <a:custGeom>
              <a:avLst/>
              <a:gdLst/>
              <a:ahLst/>
              <a:cxnLst/>
              <a:rect l="l" t="t" r="r" b="b"/>
              <a:pathLst>
                <a:path w="26247" h="26215" extrusionOk="0">
                  <a:moveTo>
                    <a:pt x="9808" y="1531"/>
                  </a:moveTo>
                  <a:cubicBezTo>
                    <a:pt x="10300" y="1531"/>
                    <a:pt x="10690" y="1924"/>
                    <a:pt x="10682" y="2415"/>
                  </a:cubicBezTo>
                  <a:cubicBezTo>
                    <a:pt x="10682" y="2832"/>
                    <a:pt x="11035" y="3169"/>
                    <a:pt x="11455" y="3169"/>
                  </a:cubicBezTo>
                  <a:lnTo>
                    <a:pt x="12265" y="3169"/>
                  </a:lnTo>
                  <a:cubicBezTo>
                    <a:pt x="12747" y="3169"/>
                    <a:pt x="13138" y="3551"/>
                    <a:pt x="13138" y="4042"/>
                  </a:cubicBezTo>
                  <a:cubicBezTo>
                    <a:pt x="13138" y="4524"/>
                    <a:pt x="12747" y="4915"/>
                    <a:pt x="12265" y="4915"/>
                  </a:cubicBezTo>
                  <a:lnTo>
                    <a:pt x="7352" y="4915"/>
                  </a:lnTo>
                  <a:cubicBezTo>
                    <a:pt x="6869" y="4915"/>
                    <a:pt x="6479" y="4524"/>
                    <a:pt x="6479" y="4042"/>
                  </a:cubicBezTo>
                  <a:cubicBezTo>
                    <a:pt x="6479" y="3551"/>
                    <a:pt x="6878" y="3169"/>
                    <a:pt x="7352" y="3169"/>
                  </a:cubicBezTo>
                  <a:lnTo>
                    <a:pt x="8171" y="3169"/>
                  </a:lnTo>
                  <a:cubicBezTo>
                    <a:pt x="8588" y="3169"/>
                    <a:pt x="8944" y="2832"/>
                    <a:pt x="8935" y="2415"/>
                  </a:cubicBezTo>
                  <a:cubicBezTo>
                    <a:pt x="8935" y="1924"/>
                    <a:pt x="9326" y="1531"/>
                    <a:pt x="9808" y="1531"/>
                  </a:cubicBezTo>
                  <a:close/>
                  <a:moveTo>
                    <a:pt x="20121" y="15602"/>
                  </a:moveTo>
                  <a:cubicBezTo>
                    <a:pt x="22336" y="15602"/>
                    <a:pt x="24551" y="17108"/>
                    <a:pt x="24665" y="20119"/>
                  </a:cubicBezTo>
                  <a:cubicBezTo>
                    <a:pt x="24665" y="22621"/>
                    <a:pt x="22628" y="24658"/>
                    <a:pt x="20125" y="24658"/>
                  </a:cubicBezTo>
                  <a:cubicBezTo>
                    <a:pt x="17614" y="24658"/>
                    <a:pt x="15575" y="22621"/>
                    <a:pt x="15575" y="20119"/>
                  </a:cubicBezTo>
                  <a:cubicBezTo>
                    <a:pt x="15690" y="17108"/>
                    <a:pt x="17905" y="15602"/>
                    <a:pt x="20121" y="15602"/>
                  </a:cubicBezTo>
                  <a:close/>
                  <a:moveTo>
                    <a:pt x="17213" y="4806"/>
                  </a:moveTo>
                  <a:cubicBezTo>
                    <a:pt x="17686" y="4806"/>
                    <a:pt x="18086" y="5188"/>
                    <a:pt x="18086" y="5680"/>
                  </a:cubicBezTo>
                  <a:lnTo>
                    <a:pt x="18086" y="14370"/>
                  </a:lnTo>
                  <a:cubicBezTo>
                    <a:pt x="17442" y="14606"/>
                    <a:pt x="16841" y="14942"/>
                    <a:pt x="16322" y="15361"/>
                  </a:cubicBezTo>
                  <a:cubicBezTo>
                    <a:pt x="16241" y="15025"/>
                    <a:pt x="15940" y="14778"/>
                    <a:pt x="15575" y="14778"/>
                  </a:cubicBezTo>
                  <a:lnTo>
                    <a:pt x="4112" y="14778"/>
                  </a:lnTo>
                  <a:cubicBezTo>
                    <a:pt x="3103" y="14815"/>
                    <a:pt x="3103" y="16269"/>
                    <a:pt x="4112" y="16306"/>
                  </a:cubicBezTo>
                  <a:lnTo>
                    <a:pt x="15376" y="16306"/>
                  </a:lnTo>
                  <a:cubicBezTo>
                    <a:pt x="14948" y="16835"/>
                    <a:pt x="14612" y="17444"/>
                    <a:pt x="14385" y="18090"/>
                  </a:cubicBezTo>
                  <a:lnTo>
                    <a:pt x="4077" y="18090"/>
                  </a:lnTo>
                  <a:cubicBezTo>
                    <a:pt x="3657" y="18090"/>
                    <a:pt x="3304" y="18418"/>
                    <a:pt x="3293" y="18826"/>
                  </a:cubicBezTo>
                  <a:cubicBezTo>
                    <a:pt x="3275" y="19263"/>
                    <a:pt x="3620" y="19619"/>
                    <a:pt x="4057" y="19619"/>
                  </a:cubicBezTo>
                  <a:lnTo>
                    <a:pt x="14092" y="19619"/>
                  </a:lnTo>
                  <a:cubicBezTo>
                    <a:pt x="13920" y="21564"/>
                    <a:pt x="14747" y="23466"/>
                    <a:pt x="16121" y="24676"/>
                  </a:cubicBezTo>
                  <a:lnTo>
                    <a:pt x="2411" y="24676"/>
                  </a:lnTo>
                  <a:cubicBezTo>
                    <a:pt x="1928" y="24676"/>
                    <a:pt x="1529" y="24285"/>
                    <a:pt x="1529" y="23794"/>
                  </a:cubicBezTo>
                  <a:lnTo>
                    <a:pt x="1529" y="5680"/>
                  </a:lnTo>
                  <a:cubicBezTo>
                    <a:pt x="1529" y="5188"/>
                    <a:pt x="1928" y="4806"/>
                    <a:pt x="2402" y="4806"/>
                  </a:cubicBezTo>
                  <a:lnTo>
                    <a:pt x="5051" y="4806"/>
                  </a:lnTo>
                  <a:cubicBezTo>
                    <a:pt x="5378" y="5762"/>
                    <a:pt x="6278" y="6444"/>
                    <a:pt x="7343" y="6444"/>
                  </a:cubicBezTo>
                  <a:lnTo>
                    <a:pt x="12274" y="6444"/>
                  </a:lnTo>
                  <a:cubicBezTo>
                    <a:pt x="13319" y="6444"/>
                    <a:pt x="14239" y="5771"/>
                    <a:pt x="14566" y="4806"/>
                  </a:cubicBezTo>
                  <a:close/>
                  <a:moveTo>
                    <a:pt x="9808" y="0"/>
                  </a:moveTo>
                  <a:cubicBezTo>
                    <a:pt x="8850" y="0"/>
                    <a:pt x="7892" y="544"/>
                    <a:pt x="7524" y="1631"/>
                  </a:cubicBezTo>
                  <a:cubicBezTo>
                    <a:pt x="7477" y="1629"/>
                    <a:pt x="7429" y="1627"/>
                    <a:pt x="7381" y="1627"/>
                  </a:cubicBezTo>
                  <a:cubicBezTo>
                    <a:pt x="6336" y="1627"/>
                    <a:pt x="5381" y="2286"/>
                    <a:pt x="5059" y="3278"/>
                  </a:cubicBezTo>
                  <a:lnTo>
                    <a:pt x="2411" y="3278"/>
                  </a:lnTo>
                  <a:cubicBezTo>
                    <a:pt x="1109" y="3278"/>
                    <a:pt x="0" y="4326"/>
                    <a:pt x="0" y="5690"/>
                  </a:cubicBezTo>
                  <a:lnTo>
                    <a:pt x="0" y="23794"/>
                  </a:lnTo>
                  <a:cubicBezTo>
                    <a:pt x="0" y="25150"/>
                    <a:pt x="1109" y="26204"/>
                    <a:pt x="2411" y="26204"/>
                  </a:cubicBezTo>
                  <a:lnTo>
                    <a:pt x="17204" y="26204"/>
                  </a:lnTo>
                  <a:cubicBezTo>
                    <a:pt x="17606" y="26204"/>
                    <a:pt x="17977" y="26106"/>
                    <a:pt x="18315" y="25931"/>
                  </a:cubicBezTo>
                  <a:cubicBezTo>
                    <a:pt x="18904" y="26124"/>
                    <a:pt x="19502" y="26215"/>
                    <a:pt x="20090" y="26215"/>
                  </a:cubicBezTo>
                  <a:cubicBezTo>
                    <a:pt x="23299" y="26215"/>
                    <a:pt x="26247" y="23525"/>
                    <a:pt x="26193" y="20119"/>
                  </a:cubicBezTo>
                  <a:cubicBezTo>
                    <a:pt x="26193" y="16772"/>
                    <a:pt x="23464" y="14042"/>
                    <a:pt x="20117" y="14042"/>
                  </a:cubicBezTo>
                  <a:cubicBezTo>
                    <a:pt x="19942" y="14042"/>
                    <a:pt x="19778" y="14042"/>
                    <a:pt x="19614" y="14060"/>
                  </a:cubicBezTo>
                  <a:lnTo>
                    <a:pt x="19614" y="5690"/>
                  </a:lnTo>
                  <a:cubicBezTo>
                    <a:pt x="19614" y="4326"/>
                    <a:pt x="18505" y="3278"/>
                    <a:pt x="17204" y="3278"/>
                  </a:cubicBezTo>
                  <a:lnTo>
                    <a:pt x="14557" y="3278"/>
                  </a:lnTo>
                  <a:cubicBezTo>
                    <a:pt x="14236" y="2286"/>
                    <a:pt x="13281" y="1627"/>
                    <a:pt x="12235" y="1627"/>
                  </a:cubicBezTo>
                  <a:cubicBezTo>
                    <a:pt x="12188" y="1627"/>
                    <a:pt x="12140" y="1629"/>
                    <a:pt x="12092" y="1631"/>
                  </a:cubicBezTo>
                  <a:cubicBezTo>
                    <a:pt x="11723" y="544"/>
                    <a:pt x="10765" y="0"/>
                    <a:pt x="9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1"/>
            <p:cNvSpPr/>
            <p:nvPr/>
          </p:nvSpPr>
          <p:spPr>
            <a:xfrm>
              <a:off x="7166575" y="3708875"/>
              <a:ext cx="121700" cy="91575"/>
            </a:xfrm>
            <a:custGeom>
              <a:avLst/>
              <a:gdLst/>
              <a:ahLst/>
              <a:cxnLst/>
              <a:rect l="l" t="t" r="r" b="b"/>
              <a:pathLst>
                <a:path w="4868" h="3663" extrusionOk="0">
                  <a:moveTo>
                    <a:pt x="4026" y="0"/>
                  </a:moveTo>
                  <a:cubicBezTo>
                    <a:pt x="3830" y="0"/>
                    <a:pt x="3635" y="75"/>
                    <a:pt x="3485" y="224"/>
                  </a:cubicBezTo>
                  <a:lnTo>
                    <a:pt x="1902" y="1807"/>
                  </a:lnTo>
                  <a:lnTo>
                    <a:pt x="1383" y="1290"/>
                  </a:lnTo>
                  <a:cubicBezTo>
                    <a:pt x="1233" y="1139"/>
                    <a:pt x="1038" y="1064"/>
                    <a:pt x="842" y="1064"/>
                  </a:cubicBezTo>
                  <a:cubicBezTo>
                    <a:pt x="647" y="1064"/>
                    <a:pt x="451" y="1139"/>
                    <a:pt x="302" y="1290"/>
                  </a:cubicBezTo>
                  <a:cubicBezTo>
                    <a:pt x="0" y="1589"/>
                    <a:pt x="0" y="2072"/>
                    <a:pt x="302" y="2373"/>
                  </a:cubicBezTo>
                  <a:lnTo>
                    <a:pt x="1356" y="3436"/>
                  </a:lnTo>
                  <a:cubicBezTo>
                    <a:pt x="1506" y="3587"/>
                    <a:pt x="1703" y="3662"/>
                    <a:pt x="1901" y="3662"/>
                  </a:cubicBezTo>
                  <a:cubicBezTo>
                    <a:pt x="2099" y="3662"/>
                    <a:pt x="2297" y="3587"/>
                    <a:pt x="2448" y="3436"/>
                  </a:cubicBezTo>
                  <a:lnTo>
                    <a:pt x="4568" y="1307"/>
                  </a:lnTo>
                  <a:cubicBezTo>
                    <a:pt x="4867" y="1008"/>
                    <a:pt x="4867" y="526"/>
                    <a:pt x="4568" y="224"/>
                  </a:cubicBezTo>
                  <a:cubicBezTo>
                    <a:pt x="4418" y="75"/>
                    <a:pt x="4222" y="0"/>
                    <a:pt x="4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41"/>
          <p:cNvGrpSpPr/>
          <p:nvPr/>
        </p:nvGrpSpPr>
        <p:grpSpPr>
          <a:xfrm>
            <a:off x="6287866" y="1820626"/>
            <a:ext cx="377685" cy="376347"/>
            <a:chOff x="5465685" y="1493183"/>
            <a:chExt cx="400557" cy="399138"/>
          </a:xfrm>
        </p:grpSpPr>
        <p:sp>
          <p:nvSpPr>
            <p:cNvPr id="244" name="Google Shape;244;p41"/>
            <p:cNvSpPr/>
            <p:nvPr/>
          </p:nvSpPr>
          <p:spPr>
            <a:xfrm>
              <a:off x="5465685" y="1493183"/>
              <a:ext cx="400557" cy="399138"/>
            </a:xfrm>
            <a:custGeom>
              <a:avLst/>
              <a:gdLst/>
              <a:ahLst/>
              <a:cxnLst/>
              <a:rect l="l" t="t" r="r" b="b"/>
              <a:pathLst>
                <a:path w="26266" h="26173" extrusionOk="0">
                  <a:moveTo>
                    <a:pt x="4877" y="1508"/>
                  </a:moveTo>
                  <a:cubicBezTo>
                    <a:pt x="9309" y="1672"/>
                    <a:pt x="9309" y="8021"/>
                    <a:pt x="4877" y="8194"/>
                  </a:cubicBezTo>
                  <a:cubicBezTo>
                    <a:pt x="3032" y="8194"/>
                    <a:pt x="1529" y="6694"/>
                    <a:pt x="1529" y="4846"/>
                  </a:cubicBezTo>
                  <a:cubicBezTo>
                    <a:pt x="1529" y="3008"/>
                    <a:pt x="3032" y="1508"/>
                    <a:pt x="4877" y="1508"/>
                  </a:cubicBezTo>
                  <a:close/>
                  <a:moveTo>
                    <a:pt x="21318" y="1508"/>
                  </a:moveTo>
                  <a:cubicBezTo>
                    <a:pt x="25748" y="1672"/>
                    <a:pt x="25748" y="8021"/>
                    <a:pt x="21318" y="8194"/>
                  </a:cubicBezTo>
                  <a:cubicBezTo>
                    <a:pt x="19471" y="8194"/>
                    <a:pt x="17977" y="6694"/>
                    <a:pt x="17977" y="4846"/>
                  </a:cubicBezTo>
                  <a:cubicBezTo>
                    <a:pt x="17977" y="3008"/>
                    <a:pt x="19471" y="1508"/>
                    <a:pt x="21318" y="1508"/>
                  </a:cubicBezTo>
                  <a:close/>
                  <a:moveTo>
                    <a:pt x="13093" y="9731"/>
                  </a:moveTo>
                  <a:cubicBezTo>
                    <a:pt x="17523" y="9895"/>
                    <a:pt x="17523" y="16246"/>
                    <a:pt x="13093" y="16410"/>
                  </a:cubicBezTo>
                  <a:cubicBezTo>
                    <a:pt x="11255" y="16410"/>
                    <a:pt x="9754" y="14917"/>
                    <a:pt x="9754" y="13072"/>
                  </a:cubicBezTo>
                  <a:cubicBezTo>
                    <a:pt x="9754" y="11224"/>
                    <a:pt x="11255" y="9731"/>
                    <a:pt x="13093" y="9731"/>
                  </a:cubicBezTo>
                  <a:close/>
                  <a:moveTo>
                    <a:pt x="6178" y="21260"/>
                  </a:moveTo>
                  <a:lnTo>
                    <a:pt x="7870" y="22952"/>
                  </a:lnTo>
                  <a:lnTo>
                    <a:pt x="6178" y="24644"/>
                  </a:lnTo>
                  <a:lnTo>
                    <a:pt x="1529" y="24644"/>
                  </a:lnTo>
                  <a:lnTo>
                    <a:pt x="1529" y="21260"/>
                  </a:lnTo>
                  <a:close/>
                  <a:moveTo>
                    <a:pt x="14412" y="21260"/>
                  </a:moveTo>
                  <a:lnTo>
                    <a:pt x="16104" y="22952"/>
                  </a:lnTo>
                  <a:lnTo>
                    <a:pt x="14412" y="24644"/>
                  </a:lnTo>
                  <a:lnTo>
                    <a:pt x="8390" y="24644"/>
                  </a:lnTo>
                  <a:lnTo>
                    <a:pt x="9536" y="23487"/>
                  </a:lnTo>
                  <a:cubicBezTo>
                    <a:pt x="9835" y="23188"/>
                    <a:pt x="9835" y="22705"/>
                    <a:pt x="9536" y="22406"/>
                  </a:cubicBezTo>
                  <a:lnTo>
                    <a:pt x="8390" y="21260"/>
                  </a:lnTo>
                  <a:close/>
                  <a:moveTo>
                    <a:pt x="22637" y="21260"/>
                  </a:moveTo>
                  <a:lnTo>
                    <a:pt x="24329" y="22952"/>
                  </a:lnTo>
                  <a:lnTo>
                    <a:pt x="22637" y="24644"/>
                  </a:lnTo>
                  <a:lnTo>
                    <a:pt x="16604" y="24644"/>
                  </a:lnTo>
                  <a:lnTo>
                    <a:pt x="17759" y="23487"/>
                  </a:lnTo>
                  <a:cubicBezTo>
                    <a:pt x="18060" y="23188"/>
                    <a:pt x="18060" y="22705"/>
                    <a:pt x="17759" y="22406"/>
                  </a:cubicBezTo>
                  <a:lnTo>
                    <a:pt x="16604" y="21260"/>
                  </a:lnTo>
                  <a:close/>
                  <a:moveTo>
                    <a:pt x="21317" y="1"/>
                  </a:moveTo>
                  <a:cubicBezTo>
                    <a:pt x="18940" y="1"/>
                    <a:pt x="16564" y="1616"/>
                    <a:pt x="16440" y="4846"/>
                  </a:cubicBezTo>
                  <a:cubicBezTo>
                    <a:pt x="16440" y="7275"/>
                    <a:pt x="18224" y="9294"/>
                    <a:pt x="20563" y="9668"/>
                  </a:cubicBezTo>
                  <a:lnTo>
                    <a:pt x="20563" y="19731"/>
                  </a:lnTo>
                  <a:lnTo>
                    <a:pt x="13866" y="19731"/>
                  </a:lnTo>
                  <a:lnTo>
                    <a:pt x="13866" y="17910"/>
                  </a:lnTo>
                  <a:cubicBezTo>
                    <a:pt x="16176" y="17548"/>
                    <a:pt x="17960" y="15528"/>
                    <a:pt x="17960" y="13098"/>
                  </a:cubicBezTo>
                  <a:cubicBezTo>
                    <a:pt x="17838" y="9868"/>
                    <a:pt x="15470" y="8254"/>
                    <a:pt x="13103" y="8254"/>
                  </a:cubicBezTo>
                  <a:cubicBezTo>
                    <a:pt x="10735" y="8254"/>
                    <a:pt x="8367" y="9868"/>
                    <a:pt x="8243" y="13098"/>
                  </a:cubicBezTo>
                  <a:cubicBezTo>
                    <a:pt x="8243" y="15528"/>
                    <a:pt x="10019" y="17548"/>
                    <a:pt x="12338" y="17910"/>
                  </a:cubicBezTo>
                  <a:lnTo>
                    <a:pt x="12338" y="19731"/>
                  </a:lnTo>
                  <a:lnTo>
                    <a:pt x="5641" y="19731"/>
                  </a:lnTo>
                  <a:lnTo>
                    <a:pt x="5641" y="9696"/>
                  </a:lnTo>
                  <a:cubicBezTo>
                    <a:pt x="7953" y="9323"/>
                    <a:pt x="9735" y="7303"/>
                    <a:pt x="9735" y="4873"/>
                  </a:cubicBezTo>
                  <a:cubicBezTo>
                    <a:pt x="9613" y="1643"/>
                    <a:pt x="7245" y="29"/>
                    <a:pt x="4877" y="29"/>
                  </a:cubicBezTo>
                  <a:cubicBezTo>
                    <a:pt x="2510" y="29"/>
                    <a:pt x="142" y="1643"/>
                    <a:pt x="18" y="4873"/>
                  </a:cubicBezTo>
                  <a:cubicBezTo>
                    <a:pt x="18" y="7303"/>
                    <a:pt x="1793" y="9323"/>
                    <a:pt x="4112" y="9696"/>
                  </a:cubicBezTo>
                  <a:lnTo>
                    <a:pt x="4112" y="19694"/>
                  </a:lnTo>
                  <a:lnTo>
                    <a:pt x="765" y="19694"/>
                  </a:lnTo>
                  <a:cubicBezTo>
                    <a:pt x="337" y="19694"/>
                    <a:pt x="1" y="20030"/>
                    <a:pt x="1" y="20458"/>
                  </a:cubicBezTo>
                  <a:lnTo>
                    <a:pt x="1" y="25397"/>
                  </a:lnTo>
                  <a:cubicBezTo>
                    <a:pt x="1" y="25825"/>
                    <a:pt x="337" y="26172"/>
                    <a:pt x="765" y="26172"/>
                  </a:cubicBezTo>
                  <a:lnTo>
                    <a:pt x="22973" y="26172"/>
                  </a:lnTo>
                  <a:cubicBezTo>
                    <a:pt x="23174" y="26172"/>
                    <a:pt x="23373" y="26089"/>
                    <a:pt x="23519" y="25943"/>
                  </a:cubicBezTo>
                  <a:lnTo>
                    <a:pt x="25976" y="23478"/>
                  </a:lnTo>
                  <a:cubicBezTo>
                    <a:pt x="26048" y="23406"/>
                    <a:pt x="26111" y="23314"/>
                    <a:pt x="26148" y="23225"/>
                  </a:cubicBezTo>
                  <a:cubicBezTo>
                    <a:pt x="26266" y="22923"/>
                    <a:pt x="26194" y="22596"/>
                    <a:pt x="25984" y="22386"/>
                  </a:cubicBezTo>
                  <a:lnTo>
                    <a:pt x="23519" y="19912"/>
                  </a:lnTo>
                  <a:cubicBezTo>
                    <a:pt x="23373" y="19775"/>
                    <a:pt x="23174" y="19694"/>
                    <a:pt x="22973" y="19694"/>
                  </a:cubicBezTo>
                  <a:lnTo>
                    <a:pt x="22091" y="19694"/>
                  </a:lnTo>
                  <a:lnTo>
                    <a:pt x="22091" y="9668"/>
                  </a:lnTo>
                  <a:cubicBezTo>
                    <a:pt x="24410" y="9294"/>
                    <a:pt x="26194" y="7275"/>
                    <a:pt x="26194" y="4846"/>
                  </a:cubicBezTo>
                  <a:cubicBezTo>
                    <a:pt x="26071" y="1616"/>
                    <a:pt x="23694" y="1"/>
                    <a:pt x="21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1"/>
            <p:cNvSpPr/>
            <p:nvPr/>
          </p:nvSpPr>
          <p:spPr>
            <a:xfrm>
              <a:off x="5504903" y="1542801"/>
              <a:ext cx="70333" cy="48525"/>
            </a:xfrm>
            <a:custGeom>
              <a:avLst/>
              <a:gdLst/>
              <a:ahLst/>
              <a:cxnLst/>
              <a:rect l="l" t="t" r="r" b="b"/>
              <a:pathLst>
                <a:path w="4612" h="3182" extrusionOk="0">
                  <a:moveTo>
                    <a:pt x="3536" y="0"/>
                  </a:moveTo>
                  <a:cubicBezTo>
                    <a:pt x="3357" y="0"/>
                    <a:pt x="3170" y="68"/>
                    <a:pt x="2997" y="228"/>
                  </a:cubicBezTo>
                  <a:lnTo>
                    <a:pt x="1896" y="1328"/>
                  </a:lnTo>
                  <a:lnTo>
                    <a:pt x="1615" y="1055"/>
                  </a:lnTo>
                  <a:cubicBezTo>
                    <a:pt x="1441" y="894"/>
                    <a:pt x="1252" y="826"/>
                    <a:pt x="1073" y="826"/>
                  </a:cubicBezTo>
                  <a:cubicBezTo>
                    <a:pt x="482" y="826"/>
                    <a:pt x="0" y="1565"/>
                    <a:pt x="532" y="2138"/>
                  </a:cubicBezTo>
                  <a:lnTo>
                    <a:pt x="1350" y="2957"/>
                  </a:lnTo>
                  <a:cubicBezTo>
                    <a:pt x="1500" y="3107"/>
                    <a:pt x="1695" y="3182"/>
                    <a:pt x="1891" y="3182"/>
                  </a:cubicBezTo>
                  <a:cubicBezTo>
                    <a:pt x="2087" y="3182"/>
                    <a:pt x="2283" y="3107"/>
                    <a:pt x="2433" y="2957"/>
                  </a:cubicBezTo>
                  <a:lnTo>
                    <a:pt x="4080" y="1320"/>
                  </a:lnTo>
                  <a:cubicBezTo>
                    <a:pt x="4612" y="746"/>
                    <a:pt x="4127" y="0"/>
                    <a:pt x="3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1"/>
            <p:cNvSpPr/>
            <p:nvPr/>
          </p:nvSpPr>
          <p:spPr>
            <a:xfrm>
              <a:off x="5630167" y="1668201"/>
              <a:ext cx="70455" cy="48541"/>
            </a:xfrm>
            <a:custGeom>
              <a:avLst/>
              <a:gdLst/>
              <a:ahLst/>
              <a:cxnLst/>
              <a:rect l="l" t="t" r="r" b="b"/>
              <a:pathLst>
                <a:path w="4620" h="3183" extrusionOk="0">
                  <a:moveTo>
                    <a:pt x="3540" y="0"/>
                  </a:moveTo>
                  <a:cubicBezTo>
                    <a:pt x="3360" y="0"/>
                    <a:pt x="3171" y="68"/>
                    <a:pt x="2998" y="229"/>
                  </a:cubicBezTo>
                  <a:lnTo>
                    <a:pt x="1896" y="1329"/>
                  </a:lnTo>
                  <a:lnTo>
                    <a:pt x="1623" y="1048"/>
                  </a:lnTo>
                  <a:cubicBezTo>
                    <a:pt x="1450" y="888"/>
                    <a:pt x="1262" y="820"/>
                    <a:pt x="1084" y="820"/>
                  </a:cubicBezTo>
                  <a:cubicBezTo>
                    <a:pt x="490" y="820"/>
                    <a:pt x="1" y="1566"/>
                    <a:pt x="531" y="2139"/>
                  </a:cubicBezTo>
                  <a:lnTo>
                    <a:pt x="1361" y="2958"/>
                  </a:lnTo>
                  <a:cubicBezTo>
                    <a:pt x="1501" y="3108"/>
                    <a:pt x="1701" y="3183"/>
                    <a:pt x="1901" y="3183"/>
                  </a:cubicBezTo>
                  <a:cubicBezTo>
                    <a:pt x="2101" y="3183"/>
                    <a:pt x="2301" y="3108"/>
                    <a:pt x="2441" y="2958"/>
                  </a:cubicBezTo>
                  <a:lnTo>
                    <a:pt x="4090" y="1310"/>
                  </a:lnTo>
                  <a:cubicBezTo>
                    <a:pt x="4619" y="738"/>
                    <a:pt x="4132" y="0"/>
                    <a:pt x="3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1"/>
            <p:cNvSpPr/>
            <p:nvPr/>
          </p:nvSpPr>
          <p:spPr>
            <a:xfrm>
              <a:off x="5755567" y="1542801"/>
              <a:ext cx="70348" cy="48525"/>
            </a:xfrm>
            <a:custGeom>
              <a:avLst/>
              <a:gdLst/>
              <a:ahLst/>
              <a:cxnLst/>
              <a:rect l="l" t="t" r="r" b="b"/>
              <a:pathLst>
                <a:path w="4613" h="3182" extrusionOk="0">
                  <a:moveTo>
                    <a:pt x="3536" y="0"/>
                  </a:moveTo>
                  <a:cubicBezTo>
                    <a:pt x="3358" y="0"/>
                    <a:pt x="3170" y="68"/>
                    <a:pt x="2997" y="228"/>
                  </a:cubicBezTo>
                  <a:lnTo>
                    <a:pt x="1897" y="1328"/>
                  </a:lnTo>
                  <a:lnTo>
                    <a:pt x="1615" y="1055"/>
                  </a:lnTo>
                  <a:cubicBezTo>
                    <a:pt x="1441" y="894"/>
                    <a:pt x="1252" y="826"/>
                    <a:pt x="1073" y="826"/>
                  </a:cubicBezTo>
                  <a:cubicBezTo>
                    <a:pt x="483" y="826"/>
                    <a:pt x="1" y="1565"/>
                    <a:pt x="532" y="2138"/>
                  </a:cubicBezTo>
                  <a:lnTo>
                    <a:pt x="1351" y="2957"/>
                  </a:lnTo>
                  <a:cubicBezTo>
                    <a:pt x="1501" y="3107"/>
                    <a:pt x="1700" y="3182"/>
                    <a:pt x="1897" y="3182"/>
                  </a:cubicBezTo>
                  <a:cubicBezTo>
                    <a:pt x="2095" y="3182"/>
                    <a:pt x="2293" y="3107"/>
                    <a:pt x="2443" y="2957"/>
                  </a:cubicBezTo>
                  <a:lnTo>
                    <a:pt x="4080" y="1320"/>
                  </a:lnTo>
                  <a:cubicBezTo>
                    <a:pt x="4612" y="746"/>
                    <a:pt x="4128" y="0"/>
                    <a:pt x="3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2"/>
          <p:cNvSpPr/>
          <p:nvPr/>
        </p:nvSpPr>
        <p:spPr>
          <a:xfrm>
            <a:off x="2120955" y="3876636"/>
            <a:ext cx="6279600" cy="75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schedule</a:t>
            </a:r>
            <a:endParaRPr/>
          </a:p>
        </p:txBody>
      </p:sp>
      <p:sp>
        <p:nvSpPr>
          <p:cNvPr id="254" name="Google Shape;254;p42"/>
          <p:cNvSpPr txBox="1">
            <a:spLocks noGrp="1"/>
          </p:cNvSpPr>
          <p:nvPr>
            <p:ph type="title" idx="4294967295"/>
          </p:nvPr>
        </p:nvSpPr>
        <p:spPr>
          <a:xfrm>
            <a:off x="720000" y="2044925"/>
            <a:ext cx="1396200" cy="402000"/>
          </a:xfrm>
          <a:prstGeom prst="rect">
            <a:avLst/>
          </a:prstGeom>
          <a:noFill/>
        </p:spPr>
        <p:txBody>
          <a:bodyPr spcFirstLastPara="1" wrap="square" lIns="91425" tIns="91425" rIns="91425" bIns="91425" anchor="ctr" anchorCtr="0">
            <a:noAutofit/>
          </a:bodyPr>
          <a:lstStyle/>
          <a:p>
            <a:pPr marL="0" lvl="0" indent="0" algn="r" rtl="0">
              <a:spcBef>
                <a:spcPts val="0"/>
              </a:spcBef>
              <a:spcAft>
                <a:spcPts val="0"/>
              </a:spcAft>
              <a:buNone/>
            </a:pPr>
            <a:r>
              <a:rPr lang="en" sz="2400"/>
              <a:t>Phase 1</a:t>
            </a:r>
            <a:endParaRPr sz="2400"/>
          </a:p>
        </p:txBody>
      </p:sp>
      <p:sp>
        <p:nvSpPr>
          <p:cNvPr id="255" name="Google Shape;255;p42"/>
          <p:cNvSpPr txBox="1">
            <a:spLocks noGrp="1"/>
          </p:cNvSpPr>
          <p:nvPr>
            <p:ph type="subTitle" idx="1"/>
          </p:nvPr>
        </p:nvSpPr>
        <p:spPr>
          <a:xfrm>
            <a:off x="720196" y="2490923"/>
            <a:ext cx="1396200" cy="37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oppins"/>
                <a:ea typeface="Poppins"/>
                <a:cs typeface="Poppins"/>
                <a:sym typeface="Poppins"/>
              </a:rPr>
              <a:t>Task 1</a:t>
            </a:r>
            <a:endParaRPr>
              <a:solidFill>
                <a:schemeClr val="dk1"/>
              </a:solidFill>
              <a:latin typeface="Poppins"/>
              <a:ea typeface="Poppins"/>
              <a:cs typeface="Poppins"/>
              <a:sym typeface="Poppins"/>
            </a:endParaRPr>
          </a:p>
        </p:txBody>
      </p:sp>
      <p:sp>
        <p:nvSpPr>
          <p:cNvPr id="256" name="Google Shape;256;p42"/>
          <p:cNvSpPr txBox="1">
            <a:spLocks noGrp="1"/>
          </p:cNvSpPr>
          <p:nvPr>
            <p:ph type="subTitle" idx="2"/>
          </p:nvPr>
        </p:nvSpPr>
        <p:spPr>
          <a:xfrm>
            <a:off x="2116225" y="1642925"/>
            <a:ext cx="1197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January</a:t>
            </a:r>
            <a:endParaRPr sz="1800">
              <a:solidFill>
                <a:schemeClr val="dk1"/>
              </a:solidFill>
              <a:latin typeface="Poppins"/>
              <a:ea typeface="Poppins"/>
              <a:cs typeface="Poppins"/>
              <a:sym typeface="Poppins"/>
            </a:endParaRPr>
          </a:p>
        </p:txBody>
      </p:sp>
      <p:sp>
        <p:nvSpPr>
          <p:cNvPr id="257" name="Google Shape;257;p42"/>
          <p:cNvSpPr txBox="1">
            <a:spLocks noGrp="1"/>
          </p:cNvSpPr>
          <p:nvPr>
            <p:ph type="subTitle" idx="3"/>
          </p:nvPr>
        </p:nvSpPr>
        <p:spPr>
          <a:xfrm>
            <a:off x="3393925" y="1642925"/>
            <a:ext cx="1197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February</a:t>
            </a:r>
            <a:endParaRPr sz="1800">
              <a:solidFill>
                <a:schemeClr val="dk1"/>
              </a:solidFill>
              <a:latin typeface="Poppins"/>
              <a:ea typeface="Poppins"/>
              <a:cs typeface="Poppins"/>
              <a:sym typeface="Poppins"/>
            </a:endParaRPr>
          </a:p>
        </p:txBody>
      </p:sp>
      <p:sp>
        <p:nvSpPr>
          <p:cNvPr id="258" name="Google Shape;258;p42"/>
          <p:cNvSpPr txBox="1">
            <a:spLocks noGrp="1"/>
          </p:cNvSpPr>
          <p:nvPr>
            <p:ph type="subTitle" idx="4"/>
          </p:nvPr>
        </p:nvSpPr>
        <p:spPr>
          <a:xfrm>
            <a:off x="4671625" y="1642925"/>
            <a:ext cx="1197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March</a:t>
            </a:r>
            <a:endParaRPr sz="1800">
              <a:solidFill>
                <a:schemeClr val="dk1"/>
              </a:solidFill>
              <a:latin typeface="Poppins"/>
              <a:ea typeface="Poppins"/>
              <a:cs typeface="Poppins"/>
              <a:sym typeface="Poppins"/>
            </a:endParaRPr>
          </a:p>
        </p:txBody>
      </p:sp>
      <p:sp>
        <p:nvSpPr>
          <p:cNvPr id="259" name="Google Shape;259;p42"/>
          <p:cNvSpPr txBox="1">
            <a:spLocks noGrp="1"/>
          </p:cNvSpPr>
          <p:nvPr>
            <p:ph type="subTitle" idx="5"/>
          </p:nvPr>
        </p:nvSpPr>
        <p:spPr>
          <a:xfrm>
            <a:off x="5949300" y="1642925"/>
            <a:ext cx="1197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April</a:t>
            </a:r>
            <a:endParaRPr sz="1800">
              <a:solidFill>
                <a:schemeClr val="dk1"/>
              </a:solidFill>
              <a:latin typeface="Poppins"/>
              <a:ea typeface="Poppins"/>
              <a:cs typeface="Poppins"/>
              <a:sym typeface="Poppins"/>
            </a:endParaRPr>
          </a:p>
        </p:txBody>
      </p:sp>
      <p:sp>
        <p:nvSpPr>
          <p:cNvPr id="260" name="Google Shape;260;p42"/>
          <p:cNvSpPr/>
          <p:nvPr/>
        </p:nvSpPr>
        <p:spPr>
          <a:xfrm>
            <a:off x="2120955" y="4258025"/>
            <a:ext cx="6279600" cy="75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2"/>
          <p:cNvSpPr/>
          <p:nvPr/>
        </p:nvSpPr>
        <p:spPr>
          <a:xfrm>
            <a:off x="6538472" y="4258025"/>
            <a:ext cx="1168800" cy="75000"/>
          </a:xfrm>
          <a:prstGeom prst="rect">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2"/>
          <p:cNvSpPr txBox="1">
            <a:spLocks noGrp="1"/>
          </p:cNvSpPr>
          <p:nvPr>
            <p:ph type="subTitle" idx="6"/>
          </p:nvPr>
        </p:nvSpPr>
        <p:spPr>
          <a:xfrm>
            <a:off x="720196" y="2879097"/>
            <a:ext cx="1396200" cy="37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oppins"/>
                <a:ea typeface="Poppins"/>
                <a:cs typeface="Poppins"/>
                <a:sym typeface="Poppins"/>
              </a:rPr>
              <a:t>Task 2</a:t>
            </a:r>
            <a:endParaRPr>
              <a:solidFill>
                <a:schemeClr val="dk1"/>
              </a:solidFill>
              <a:latin typeface="Poppins"/>
              <a:ea typeface="Poppins"/>
              <a:cs typeface="Poppins"/>
              <a:sym typeface="Poppins"/>
            </a:endParaRPr>
          </a:p>
        </p:txBody>
      </p:sp>
      <p:sp>
        <p:nvSpPr>
          <p:cNvPr id="263" name="Google Shape;263;p42"/>
          <p:cNvSpPr/>
          <p:nvPr/>
        </p:nvSpPr>
        <p:spPr>
          <a:xfrm>
            <a:off x="2120955" y="2696980"/>
            <a:ext cx="6279600" cy="75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2"/>
          <p:cNvSpPr/>
          <p:nvPr/>
        </p:nvSpPr>
        <p:spPr>
          <a:xfrm>
            <a:off x="2120955" y="3088432"/>
            <a:ext cx="6279600" cy="75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2"/>
          <p:cNvSpPr/>
          <p:nvPr/>
        </p:nvSpPr>
        <p:spPr>
          <a:xfrm>
            <a:off x="4671734" y="3877386"/>
            <a:ext cx="2555700" cy="735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2"/>
          <p:cNvSpPr/>
          <p:nvPr/>
        </p:nvSpPr>
        <p:spPr>
          <a:xfrm>
            <a:off x="4671734" y="3089182"/>
            <a:ext cx="1168800" cy="735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2"/>
          <p:cNvSpPr/>
          <p:nvPr/>
        </p:nvSpPr>
        <p:spPr>
          <a:xfrm>
            <a:off x="3285072" y="2696980"/>
            <a:ext cx="2555700" cy="750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2"/>
          <p:cNvSpPr/>
          <p:nvPr/>
        </p:nvSpPr>
        <p:spPr>
          <a:xfrm>
            <a:off x="2120955" y="3479859"/>
            <a:ext cx="6279600" cy="73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2"/>
          <p:cNvSpPr/>
          <p:nvPr/>
        </p:nvSpPr>
        <p:spPr>
          <a:xfrm>
            <a:off x="3982903" y="3483159"/>
            <a:ext cx="2555700" cy="669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2"/>
          <p:cNvSpPr/>
          <p:nvPr/>
        </p:nvSpPr>
        <p:spPr>
          <a:xfrm>
            <a:off x="2120955" y="2300228"/>
            <a:ext cx="6279600" cy="75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2"/>
          <p:cNvSpPr txBox="1">
            <a:spLocks noGrp="1"/>
          </p:cNvSpPr>
          <p:nvPr>
            <p:ph type="subTitle" idx="7"/>
          </p:nvPr>
        </p:nvSpPr>
        <p:spPr>
          <a:xfrm>
            <a:off x="7227000" y="1642925"/>
            <a:ext cx="1197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May</a:t>
            </a:r>
            <a:endParaRPr sz="1800">
              <a:solidFill>
                <a:schemeClr val="dk1"/>
              </a:solidFill>
              <a:latin typeface="Poppins"/>
              <a:ea typeface="Poppins"/>
              <a:cs typeface="Poppins"/>
              <a:sym typeface="Poppins"/>
            </a:endParaRPr>
          </a:p>
        </p:txBody>
      </p:sp>
      <p:sp>
        <p:nvSpPr>
          <p:cNvPr id="272" name="Google Shape;272;p42"/>
          <p:cNvSpPr txBox="1">
            <a:spLocks noGrp="1"/>
          </p:cNvSpPr>
          <p:nvPr>
            <p:ph type="title" idx="4294967295"/>
          </p:nvPr>
        </p:nvSpPr>
        <p:spPr>
          <a:xfrm>
            <a:off x="720000" y="3251071"/>
            <a:ext cx="1396200" cy="402000"/>
          </a:xfrm>
          <a:prstGeom prst="rect">
            <a:avLst/>
          </a:prstGeom>
          <a:noFill/>
        </p:spPr>
        <p:txBody>
          <a:bodyPr spcFirstLastPara="1" wrap="square" lIns="91425" tIns="91425" rIns="91425" bIns="91425" anchor="ctr" anchorCtr="0">
            <a:noAutofit/>
          </a:bodyPr>
          <a:lstStyle/>
          <a:p>
            <a:pPr marL="0" lvl="0" indent="0" algn="r" rtl="0">
              <a:spcBef>
                <a:spcPts val="0"/>
              </a:spcBef>
              <a:spcAft>
                <a:spcPts val="0"/>
              </a:spcAft>
              <a:buNone/>
            </a:pPr>
            <a:r>
              <a:rPr lang="en" sz="2400"/>
              <a:t>Phase 2</a:t>
            </a:r>
            <a:endParaRPr sz="2400"/>
          </a:p>
        </p:txBody>
      </p:sp>
      <p:sp>
        <p:nvSpPr>
          <p:cNvPr id="273" name="Google Shape;273;p42"/>
          <p:cNvSpPr txBox="1">
            <a:spLocks noGrp="1"/>
          </p:cNvSpPr>
          <p:nvPr>
            <p:ph type="subTitle" idx="8"/>
          </p:nvPr>
        </p:nvSpPr>
        <p:spPr>
          <a:xfrm>
            <a:off x="720196" y="3702794"/>
            <a:ext cx="1396200" cy="37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oppins"/>
                <a:ea typeface="Poppins"/>
                <a:cs typeface="Poppins"/>
                <a:sym typeface="Poppins"/>
              </a:rPr>
              <a:t>Task 1</a:t>
            </a:r>
            <a:endParaRPr>
              <a:solidFill>
                <a:schemeClr val="dk1"/>
              </a:solidFill>
              <a:latin typeface="Poppins"/>
              <a:ea typeface="Poppins"/>
              <a:cs typeface="Poppins"/>
              <a:sym typeface="Poppins"/>
            </a:endParaRPr>
          </a:p>
        </p:txBody>
      </p:sp>
      <p:sp>
        <p:nvSpPr>
          <p:cNvPr id="274" name="Google Shape;274;p42"/>
          <p:cNvSpPr txBox="1">
            <a:spLocks noGrp="1"/>
          </p:cNvSpPr>
          <p:nvPr>
            <p:ph type="subTitle" idx="9"/>
          </p:nvPr>
        </p:nvSpPr>
        <p:spPr>
          <a:xfrm>
            <a:off x="720196" y="4067400"/>
            <a:ext cx="1396200" cy="37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oppins"/>
                <a:ea typeface="Poppins"/>
                <a:cs typeface="Poppins"/>
                <a:sym typeface="Poppins"/>
              </a:rPr>
              <a:t>Task 2</a:t>
            </a:r>
            <a:endParaRPr>
              <a:solidFill>
                <a:schemeClr val="dk1"/>
              </a:solidFill>
              <a:latin typeface="Poppins"/>
              <a:ea typeface="Poppins"/>
              <a:cs typeface="Poppins"/>
              <a:sym typeface="Poppins"/>
            </a:endParaRPr>
          </a:p>
        </p:txBody>
      </p:sp>
      <p:sp>
        <p:nvSpPr>
          <p:cNvPr id="275" name="Google Shape;275;p42"/>
          <p:cNvSpPr/>
          <p:nvPr/>
        </p:nvSpPr>
        <p:spPr>
          <a:xfrm>
            <a:off x="2120955" y="2300978"/>
            <a:ext cx="1164300" cy="73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9"/>
        <p:cNvGrpSpPr/>
        <p:nvPr/>
      </p:nvGrpSpPr>
      <p:grpSpPr>
        <a:xfrm>
          <a:off x="0" y="0"/>
          <a:ext cx="0" cy="0"/>
          <a:chOff x="0" y="0"/>
          <a:chExt cx="0" cy="0"/>
        </a:xfrm>
      </p:grpSpPr>
      <p:sp>
        <p:nvSpPr>
          <p:cNvPr id="280" name="Google Shape;280;p43"/>
          <p:cNvSpPr txBox="1">
            <a:spLocks noGrp="1"/>
          </p:cNvSpPr>
          <p:nvPr>
            <p:ph type="title"/>
          </p:nvPr>
        </p:nvSpPr>
        <p:spPr>
          <a:xfrm>
            <a:off x="928425" y="2880150"/>
            <a:ext cx="4394400" cy="60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281" name="Google Shape;281;p43"/>
          <p:cNvSpPr txBox="1">
            <a:spLocks noGrp="1"/>
          </p:cNvSpPr>
          <p:nvPr>
            <p:ph type="subTitle" idx="1"/>
          </p:nvPr>
        </p:nvSpPr>
        <p:spPr>
          <a:xfrm>
            <a:off x="928425" y="1663050"/>
            <a:ext cx="4394400" cy="121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A technology that permits a network of computers to have a consensus on the true status of a distributed ledger at regular intervals.</a:t>
            </a:r>
            <a:endParaRPr dirty="0"/>
          </a:p>
        </p:txBody>
      </p:sp>
    </p:spTree>
    <p:extLst>
      <p:ext uri="{BB962C8B-B14F-4D97-AF65-F5344CB8AC3E}">
        <p14:creationId xmlns:p14="http://schemas.microsoft.com/office/powerpoint/2010/main" val="1073083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286" name="Google Shape;286;p44"/>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Strategy checklist</a:t>
            </a:r>
            <a:endParaRPr/>
          </a:p>
        </p:txBody>
      </p:sp>
      <p:graphicFrame>
        <p:nvGraphicFramePr>
          <p:cNvPr id="287" name="Google Shape;287;p44"/>
          <p:cNvGraphicFramePr/>
          <p:nvPr/>
        </p:nvGraphicFramePr>
        <p:xfrm>
          <a:off x="720000" y="1633255"/>
          <a:ext cx="3000000" cy="3000000"/>
        </p:xfrm>
        <a:graphic>
          <a:graphicData uri="http://schemas.openxmlformats.org/drawingml/2006/table">
            <a:tbl>
              <a:tblPr>
                <a:noFill/>
                <a:tableStyleId>{589A1202-6398-4B00-913D-9E1E889A865A}</a:tableStyleId>
              </a:tblPr>
              <a:tblGrid>
                <a:gridCol w="1729825">
                  <a:extLst>
                    <a:ext uri="{9D8B030D-6E8A-4147-A177-3AD203B41FA5}">
                      <a16:colId xmlns:a16="http://schemas.microsoft.com/office/drawing/2014/main" val="20000"/>
                    </a:ext>
                  </a:extLst>
                </a:gridCol>
                <a:gridCol w="1812625">
                  <a:extLst>
                    <a:ext uri="{9D8B030D-6E8A-4147-A177-3AD203B41FA5}">
                      <a16:colId xmlns:a16="http://schemas.microsoft.com/office/drawing/2014/main" val="20001"/>
                    </a:ext>
                  </a:extLst>
                </a:gridCol>
                <a:gridCol w="1867275">
                  <a:extLst>
                    <a:ext uri="{9D8B030D-6E8A-4147-A177-3AD203B41FA5}">
                      <a16:colId xmlns:a16="http://schemas.microsoft.com/office/drawing/2014/main" val="20002"/>
                    </a:ext>
                  </a:extLst>
                </a:gridCol>
                <a:gridCol w="1840450">
                  <a:extLst>
                    <a:ext uri="{9D8B030D-6E8A-4147-A177-3AD203B41FA5}">
                      <a16:colId xmlns:a16="http://schemas.microsoft.com/office/drawing/2014/main" val="20003"/>
                    </a:ext>
                  </a:extLst>
                </a:gridCol>
              </a:tblGrid>
              <a:tr h="534850">
                <a:tc>
                  <a:txBody>
                    <a:bodyPr/>
                    <a:lstStyle/>
                    <a:p>
                      <a:pPr marL="0" lvl="0" indent="0" algn="l" rtl="0">
                        <a:spcBef>
                          <a:spcPts val="0"/>
                        </a:spcBef>
                        <a:spcAft>
                          <a:spcPts val="0"/>
                        </a:spcAft>
                        <a:buClr>
                          <a:schemeClr val="dk1"/>
                        </a:buClr>
                        <a:buSzPts val="1100"/>
                        <a:buFont typeface="Arial"/>
                        <a:buNone/>
                      </a:pPr>
                      <a:endParaRPr sz="2400">
                        <a:solidFill>
                          <a:schemeClr val="dk1"/>
                        </a:solidFill>
                        <a:latin typeface="Comfortaa"/>
                        <a:ea typeface="Comfortaa"/>
                        <a:cs typeface="Comfortaa"/>
                        <a:sym typeface="Comfortaa"/>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Poppins SemiBold"/>
                          <a:ea typeface="Poppins SemiBold"/>
                          <a:cs typeface="Poppins SemiBold"/>
                          <a:sym typeface="Poppins SemiBold"/>
                        </a:rPr>
                        <a:t>Strategy 1</a:t>
                      </a:r>
                      <a:endParaRPr sz="2400">
                        <a:solidFill>
                          <a:schemeClr val="dk1"/>
                        </a:solidFill>
                        <a:latin typeface="Poppins SemiBold"/>
                        <a:ea typeface="Poppins SemiBold"/>
                        <a:cs typeface="Poppins SemiBold"/>
                        <a:sym typeface="Poppins SemiBo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2400">
                          <a:solidFill>
                            <a:schemeClr val="dk1"/>
                          </a:solidFill>
                          <a:latin typeface="Poppins SemiBold"/>
                          <a:ea typeface="Poppins SemiBold"/>
                          <a:cs typeface="Poppins SemiBold"/>
                          <a:sym typeface="Poppins SemiBold"/>
                        </a:rPr>
                        <a:t>Strategy 2</a:t>
                      </a:r>
                      <a:endParaRPr sz="2400">
                        <a:solidFill>
                          <a:schemeClr val="dk1"/>
                        </a:solidFill>
                        <a:latin typeface="Poppins SemiBold"/>
                        <a:ea typeface="Poppins SemiBold"/>
                        <a:cs typeface="Poppins SemiBold"/>
                        <a:sym typeface="Poppins SemiBo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2400">
                          <a:solidFill>
                            <a:schemeClr val="dk1"/>
                          </a:solidFill>
                          <a:latin typeface="Poppins SemiBold"/>
                          <a:ea typeface="Poppins SemiBold"/>
                          <a:cs typeface="Poppins SemiBold"/>
                          <a:sym typeface="Poppins SemiBold"/>
                        </a:rPr>
                        <a:t>Strategy 3</a:t>
                      </a:r>
                      <a:endParaRPr sz="2400">
                        <a:solidFill>
                          <a:schemeClr val="dk1"/>
                        </a:solidFill>
                        <a:latin typeface="Poppins SemiBold"/>
                        <a:ea typeface="Poppins SemiBold"/>
                        <a:cs typeface="Poppins SemiBold"/>
                        <a:sym typeface="Poppins SemiBo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822025">
                <a:tc>
                  <a:txBody>
                    <a:bodyPr/>
                    <a:lstStyle/>
                    <a:p>
                      <a:pPr marL="0" lvl="0" indent="0" algn="l"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You can describe here your task</a:t>
                      </a:r>
                      <a:endParaRPr>
                        <a:solidFill>
                          <a:schemeClr val="dk1"/>
                        </a:solidFill>
                        <a:latin typeface="Poppins"/>
                        <a:ea typeface="Poppins"/>
                        <a:cs typeface="Poppins"/>
                        <a:sym typeface="Poppins"/>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822025">
                <a:tc>
                  <a:txBody>
                    <a:bodyPr/>
                    <a:lstStyle/>
                    <a:p>
                      <a:pPr marL="0" lvl="0" indent="0" algn="l"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You can describe here your task</a:t>
                      </a:r>
                      <a:endParaRPr>
                        <a:solidFill>
                          <a:schemeClr val="dk1"/>
                        </a:solidFill>
                        <a:latin typeface="Poppins"/>
                        <a:ea typeface="Poppins"/>
                        <a:cs typeface="Poppins"/>
                        <a:sym typeface="Poppins"/>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822025">
                <a:tc>
                  <a:txBody>
                    <a:bodyPr/>
                    <a:lstStyle/>
                    <a:p>
                      <a:pPr marL="0" lvl="0" indent="0" algn="l"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You can describe here your task</a:t>
                      </a:r>
                      <a:endParaRPr>
                        <a:solidFill>
                          <a:schemeClr val="dk1"/>
                        </a:solidFill>
                        <a:latin typeface="Poppins"/>
                        <a:ea typeface="Poppins"/>
                        <a:cs typeface="Poppins"/>
                        <a:sym typeface="Poppins"/>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288" name="Google Shape;288;p44"/>
          <p:cNvGrpSpPr/>
          <p:nvPr/>
        </p:nvGrpSpPr>
        <p:grpSpPr>
          <a:xfrm>
            <a:off x="3190987" y="3264365"/>
            <a:ext cx="273711" cy="273711"/>
            <a:chOff x="3487900" y="1962963"/>
            <a:chExt cx="416100" cy="416100"/>
          </a:xfrm>
        </p:grpSpPr>
        <p:cxnSp>
          <p:nvCxnSpPr>
            <p:cNvPr id="289" name="Google Shape;289;p44"/>
            <p:cNvCxnSpPr/>
            <p:nvPr/>
          </p:nvCxnSpPr>
          <p:spPr>
            <a:xfrm>
              <a:off x="3487900" y="1962963"/>
              <a:ext cx="416100" cy="416100"/>
            </a:xfrm>
            <a:prstGeom prst="straightConnector1">
              <a:avLst/>
            </a:prstGeom>
            <a:noFill/>
            <a:ln w="19050" cap="flat" cmpd="sng">
              <a:solidFill>
                <a:schemeClr val="dk1"/>
              </a:solidFill>
              <a:prstDash val="solid"/>
              <a:round/>
              <a:headEnd type="none" w="med" len="med"/>
              <a:tailEnd type="none" w="med" len="med"/>
            </a:ln>
          </p:spPr>
        </p:cxnSp>
        <p:cxnSp>
          <p:nvCxnSpPr>
            <p:cNvPr id="290" name="Google Shape;290;p44"/>
            <p:cNvCxnSpPr/>
            <p:nvPr/>
          </p:nvCxnSpPr>
          <p:spPr>
            <a:xfrm flipH="1">
              <a:off x="3487900" y="1962963"/>
              <a:ext cx="416100" cy="416100"/>
            </a:xfrm>
            <a:prstGeom prst="straightConnector1">
              <a:avLst/>
            </a:prstGeom>
            <a:noFill/>
            <a:ln w="19050" cap="flat" cmpd="sng">
              <a:solidFill>
                <a:schemeClr val="dk1"/>
              </a:solidFill>
              <a:prstDash val="solid"/>
              <a:round/>
              <a:headEnd type="none" w="med" len="med"/>
              <a:tailEnd type="none" w="med" len="med"/>
            </a:ln>
          </p:spPr>
        </p:cxnSp>
      </p:grpSp>
      <p:sp>
        <p:nvSpPr>
          <p:cNvPr id="291" name="Google Shape;291;p44"/>
          <p:cNvSpPr/>
          <p:nvPr/>
        </p:nvSpPr>
        <p:spPr>
          <a:xfrm>
            <a:off x="3190975" y="2432753"/>
            <a:ext cx="273734" cy="292345"/>
          </a:xfrm>
          <a:custGeom>
            <a:avLst/>
            <a:gdLst/>
            <a:ahLst/>
            <a:cxnLst/>
            <a:rect l="l" t="t" r="r" b="b"/>
            <a:pathLst>
              <a:path w="10355" h="11059" extrusionOk="0">
                <a:moveTo>
                  <a:pt x="0" y="4183"/>
                </a:moveTo>
                <a:lnTo>
                  <a:pt x="3970" y="11059"/>
                </a:lnTo>
                <a:lnTo>
                  <a:pt x="10355" y="0"/>
                </a:lnTo>
              </a:path>
            </a:pathLst>
          </a:custGeom>
          <a:noFill/>
          <a:ln w="19050" cap="flat" cmpd="sng">
            <a:solidFill>
              <a:schemeClr val="dk1"/>
            </a:solidFill>
            <a:prstDash val="solid"/>
            <a:round/>
            <a:headEnd type="none" w="med" len="med"/>
            <a:tailEnd type="none" w="med" len="med"/>
          </a:ln>
        </p:spPr>
      </p:sp>
      <p:sp>
        <p:nvSpPr>
          <p:cNvPr id="292" name="Google Shape;292;p44"/>
          <p:cNvSpPr/>
          <p:nvPr/>
        </p:nvSpPr>
        <p:spPr>
          <a:xfrm>
            <a:off x="3190975" y="4105402"/>
            <a:ext cx="273734" cy="292345"/>
          </a:xfrm>
          <a:custGeom>
            <a:avLst/>
            <a:gdLst/>
            <a:ahLst/>
            <a:cxnLst/>
            <a:rect l="l" t="t" r="r" b="b"/>
            <a:pathLst>
              <a:path w="10355" h="11059" extrusionOk="0">
                <a:moveTo>
                  <a:pt x="0" y="4183"/>
                </a:moveTo>
                <a:lnTo>
                  <a:pt x="3970" y="11059"/>
                </a:lnTo>
                <a:lnTo>
                  <a:pt x="10355" y="0"/>
                </a:lnTo>
              </a:path>
            </a:pathLst>
          </a:custGeom>
          <a:noFill/>
          <a:ln w="19050" cap="flat" cmpd="sng">
            <a:solidFill>
              <a:schemeClr val="dk1"/>
            </a:solidFill>
            <a:prstDash val="solid"/>
            <a:round/>
            <a:headEnd type="none" w="med" len="med"/>
            <a:tailEnd type="none" w="med" len="med"/>
          </a:ln>
        </p:spPr>
      </p:sp>
      <p:sp>
        <p:nvSpPr>
          <p:cNvPr id="293" name="Google Shape;293;p44"/>
          <p:cNvSpPr/>
          <p:nvPr/>
        </p:nvSpPr>
        <p:spPr>
          <a:xfrm>
            <a:off x="6924164" y="2432753"/>
            <a:ext cx="273734" cy="292345"/>
          </a:xfrm>
          <a:custGeom>
            <a:avLst/>
            <a:gdLst/>
            <a:ahLst/>
            <a:cxnLst/>
            <a:rect l="l" t="t" r="r" b="b"/>
            <a:pathLst>
              <a:path w="10355" h="11059" extrusionOk="0">
                <a:moveTo>
                  <a:pt x="0" y="4183"/>
                </a:moveTo>
                <a:lnTo>
                  <a:pt x="3970" y="11059"/>
                </a:lnTo>
                <a:lnTo>
                  <a:pt x="10355" y="0"/>
                </a:lnTo>
              </a:path>
            </a:pathLst>
          </a:custGeom>
          <a:noFill/>
          <a:ln w="19050" cap="flat" cmpd="sng">
            <a:solidFill>
              <a:schemeClr val="dk1"/>
            </a:solidFill>
            <a:prstDash val="solid"/>
            <a:round/>
            <a:headEnd type="none" w="med" len="med"/>
            <a:tailEnd type="none" w="med" len="med"/>
          </a:ln>
        </p:spPr>
      </p:sp>
      <p:sp>
        <p:nvSpPr>
          <p:cNvPr id="294" name="Google Shape;294;p44"/>
          <p:cNvSpPr/>
          <p:nvPr/>
        </p:nvSpPr>
        <p:spPr>
          <a:xfrm>
            <a:off x="5056807" y="4105402"/>
            <a:ext cx="273734" cy="292345"/>
          </a:xfrm>
          <a:custGeom>
            <a:avLst/>
            <a:gdLst/>
            <a:ahLst/>
            <a:cxnLst/>
            <a:rect l="l" t="t" r="r" b="b"/>
            <a:pathLst>
              <a:path w="10355" h="11059" extrusionOk="0">
                <a:moveTo>
                  <a:pt x="0" y="4183"/>
                </a:moveTo>
                <a:lnTo>
                  <a:pt x="3970" y="11059"/>
                </a:lnTo>
                <a:lnTo>
                  <a:pt x="10355" y="0"/>
                </a:lnTo>
              </a:path>
            </a:pathLst>
          </a:custGeom>
          <a:noFill/>
          <a:ln w="19050" cap="flat" cmpd="sng">
            <a:solidFill>
              <a:schemeClr val="dk1"/>
            </a:solidFill>
            <a:prstDash val="solid"/>
            <a:round/>
            <a:headEnd type="none" w="med" len="med"/>
            <a:tailEnd type="none" w="med" len="med"/>
          </a:ln>
        </p:spPr>
      </p:sp>
      <p:grpSp>
        <p:nvGrpSpPr>
          <p:cNvPr id="295" name="Google Shape;295;p44"/>
          <p:cNvGrpSpPr/>
          <p:nvPr/>
        </p:nvGrpSpPr>
        <p:grpSpPr>
          <a:xfrm>
            <a:off x="5056819" y="2442065"/>
            <a:ext cx="273711" cy="273711"/>
            <a:chOff x="3487900" y="1962963"/>
            <a:chExt cx="416100" cy="416100"/>
          </a:xfrm>
        </p:grpSpPr>
        <p:cxnSp>
          <p:nvCxnSpPr>
            <p:cNvPr id="296" name="Google Shape;296;p44"/>
            <p:cNvCxnSpPr/>
            <p:nvPr/>
          </p:nvCxnSpPr>
          <p:spPr>
            <a:xfrm>
              <a:off x="3487900" y="1962963"/>
              <a:ext cx="416100" cy="416100"/>
            </a:xfrm>
            <a:prstGeom prst="straightConnector1">
              <a:avLst/>
            </a:prstGeom>
            <a:noFill/>
            <a:ln w="19050" cap="flat" cmpd="sng">
              <a:solidFill>
                <a:schemeClr val="dk1"/>
              </a:solidFill>
              <a:prstDash val="solid"/>
              <a:round/>
              <a:headEnd type="none" w="med" len="med"/>
              <a:tailEnd type="none" w="med" len="med"/>
            </a:ln>
          </p:spPr>
        </p:cxnSp>
        <p:cxnSp>
          <p:nvCxnSpPr>
            <p:cNvPr id="297" name="Google Shape;297;p44"/>
            <p:cNvCxnSpPr/>
            <p:nvPr/>
          </p:nvCxnSpPr>
          <p:spPr>
            <a:xfrm flipH="1">
              <a:off x="3487900" y="1962963"/>
              <a:ext cx="416100" cy="416100"/>
            </a:xfrm>
            <a:prstGeom prst="straightConnector1">
              <a:avLst/>
            </a:prstGeom>
            <a:noFill/>
            <a:ln w="19050" cap="flat" cmpd="sng">
              <a:solidFill>
                <a:schemeClr val="dk1"/>
              </a:solidFill>
              <a:prstDash val="solid"/>
              <a:round/>
              <a:headEnd type="none" w="med" len="med"/>
              <a:tailEnd type="none" w="med" len="med"/>
            </a:ln>
          </p:spPr>
        </p:cxnSp>
      </p:grpSp>
      <p:sp>
        <p:nvSpPr>
          <p:cNvPr id="298" name="Google Shape;298;p44"/>
          <p:cNvSpPr/>
          <p:nvPr/>
        </p:nvSpPr>
        <p:spPr>
          <a:xfrm>
            <a:off x="5056807" y="3218353"/>
            <a:ext cx="273734" cy="292345"/>
          </a:xfrm>
          <a:custGeom>
            <a:avLst/>
            <a:gdLst/>
            <a:ahLst/>
            <a:cxnLst/>
            <a:rect l="l" t="t" r="r" b="b"/>
            <a:pathLst>
              <a:path w="10355" h="11059" extrusionOk="0">
                <a:moveTo>
                  <a:pt x="0" y="4183"/>
                </a:moveTo>
                <a:lnTo>
                  <a:pt x="3970" y="11059"/>
                </a:lnTo>
                <a:lnTo>
                  <a:pt x="10355" y="0"/>
                </a:lnTo>
              </a:path>
            </a:pathLst>
          </a:custGeom>
          <a:noFill/>
          <a:ln w="19050" cap="flat" cmpd="sng">
            <a:solidFill>
              <a:schemeClr val="dk1"/>
            </a:solidFill>
            <a:prstDash val="solid"/>
            <a:round/>
            <a:headEnd type="none" w="med" len="med"/>
            <a:tailEnd type="none" w="med" len="med"/>
          </a:ln>
        </p:spPr>
      </p:sp>
      <p:sp>
        <p:nvSpPr>
          <p:cNvPr id="299" name="Google Shape;299;p44"/>
          <p:cNvSpPr/>
          <p:nvPr/>
        </p:nvSpPr>
        <p:spPr>
          <a:xfrm>
            <a:off x="6924164" y="3218353"/>
            <a:ext cx="273734" cy="292345"/>
          </a:xfrm>
          <a:custGeom>
            <a:avLst/>
            <a:gdLst/>
            <a:ahLst/>
            <a:cxnLst/>
            <a:rect l="l" t="t" r="r" b="b"/>
            <a:pathLst>
              <a:path w="10355" h="11059" extrusionOk="0">
                <a:moveTo>
                  <a:pt x="0" y="4183"/>
                </a:moveTo>
                <a:lnTo>
                  <a:pt x="3970" y="11059"/>
                </a:lnTo>
                <a:lnTo>
                  <a:pt x="10355" y="0"/>
                </a:lnTo>
              </a:path>
            </a:pathLst>
          </a:custGeom>
          <a:noFill/>
          <a:ln w="19050" cap="flat" cmpd="sng">
            <a:solidFill>
              <a:schemeClr val="dk1"/>
            </a:solidFill>
            <a:prstDash val="solid"/>
            <a:round/>
            <a:headEnd type="none" w="med" len="med"/>
            <a:tailEnd type="none" w="med" len="med"/>
          </a:ln>
        </p:spPr>
      </p:sp>
      <p:grpSp>
        <p:nvGrpSpPr>
          <p:cNvPr id="300" name="Google Shape;300;p44"/>
          <p:cNvGrpSpPr/>
          <p:nvPr/>
        </p:nvGrpSpPr>
        <p:grpSpPr>
          <a:xfrm>
            <a:off x="6924176" y="4124039"/>
            <a:ext cx="273711" cy="273711"/>
            <a:chOff x="3487900" y="1962963"/>
            <a:chExt cx="416100" cy="416100"/>
          </a:xfrm>
        </p:grpSpPr>
        <p:cxnSp>
          <p:nvCxnSpPr>
            <p:cNvPr id="301" name="Google Shape;301;p44"/>
            <p:cNvCxnSpPr/>
            <p:nvPr/>
          </p:nvCxnSpPr>
          <p:spPr>
            <a:xfrm>
              <a:off x="3487900" y="1962963"/>
              <a:ext cx="416100" cy="416100"/>
            </a:xfrm>
            <a:prstGeom prst="straightConnector1">
              <a:avLst/>
            </a:prstGeom>
            <a:noFill/>
            <a:ln w="19050" cap="flat" cmpd="sng">
              <a:solidFill>
                <a:schemeClr val="dk1"/>
              </a:solidFill>
              <a:prstDash val="solid"/>
              <a:round/>
              <a:headEnd type="none" w="med" len="med"/>
              <a:tailEnd type="none" w="med" len="med"/>
            </a:ln>
          </p:spPr>
        </p:cxnSp>
        <p:cxnSp>
          <p:nvCxnSpPr>
            <p:cNvPr id="302" name="Google Shape;302;p44"/>
            <p:cNvCxnSpPr/>
            <p:nvPr/>
          </p:nvCxnSpPr>
          <p:spPr>
            <a:xfrm flipH="1">
              <a:off x="3487900" y="1962963"/>
              <a:ext cx="416100" cy="4161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6"/>
        <p:cNvGrpSpPr/>
        <p:nvPr/>
      </p:nvGrpSpPr>
      <p:grpSpPr>
        <a:xfrm>
          <a:off x="0" y="0"/>
          <a:ext cx="0" cy="0"/>
          <a:chOff x="0" y="0"/>
          <a:chExt cx="0" cy="0"/>
        </a:xfrm>
      </p:grpSpPr>
      <p:sp>
        <p:nvSpPr>
          <p:cNvPr id="307" name="Google Shape;307;p45"/>
          <p:cNvSpPr/>
          <p:nvPr/>
        </p:nvSpPr>
        <p:spPr>
          <a:xfrm>
            <a:off x="944710" y="2571750"/>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5"/>
          <p:cNvSpPr txBox="1">
            <a:spLocks noGrp="1"/>
          </p:cNvSpPr>
          <p:nvPr>
            <p:ph type="title" idx="4294967295"/>
          </p:nvPr>
        </p:nvSpPr>
        <p:spPr>
          <a:xfrm>
            <a:off x="868500" y="3363950"/>
            <a:ext cx="1901700" cy="484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2400"/>
              <a:t>Week 1</a:t>
            </a:r>
            <a:endParaRPr sz="2400"/>
          </a:p>
        </p:txBody>
      </p:sp>
      <p:sp>
        <p:nvSpPr>
          <p:cNvPr id="309" name="Google Shape;309;p45"/>
          <p:cNvSpPr txBox="1">
            <a:spLocks noGrp="1"/>
          </p:cNvSpPr>
          <p:nvPr>
            <p:ph type="subTitle" idx="1"/>
          </p:nvPr>
        </p:nvSpPr>
        <p:spPr>
          <a:xfrm>
            <a:off x="868525" y="3848750"/>
            <a:ext cx="19017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Venus has a beautiful name</a:t>
            </a:r>
            <a:endParaRPr>
              <a:solidFill>
                <a:schemeClr val="dk1"/>
              </a:solidFill>
              <a:latin typeface="Poppins"/>
              <a:ea typeface="Poppins"/>
              <a:cs typeface="Poppins"/>
              <a:sym typeface="Poppins"/>
            </a:endParaRPr>
          </a:p>
        </p:txBody>
      </p:sp>
      <p:sp>
        <p:nvSpPr>
          <p:cNvPr id="310" name="Google Shape;310;p45"/>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timeline</a:t>
            </a:r>
            <a:endParaRPr/>
          </a:p>
        </p:txBody>
      </p:sp>
      <p:sp>
        <p:nvSpPr>
          <p:cNvPr id="311" name="Google Shape;311;p45"/>
          <p:cNvSpPr/>
          <p:nvPr/>
        </p:nvSpPr>
        <p:spPr>
          <a:xfrm>
            <a:off x="2428535" y="2571750"/>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5"/>
          <p:cNvSpPr/>
          <p:nvPr/>
        </p:nvSpPr>
        <p:spPr>
          <a:xfrm>
            <a:off x="3867335" y="2571750"/>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5"/>
          <p:cNvSpPr/>
          <p:nvPr/>
        </p:nvSpPr>
        <p:spPr>
          <a:xfrm>
            <a:off x="5306135" y="2571750"/>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5"/>
          <p:cNvSpPr txBox="1">
            <a:spLocks noGrp="1"/>
          </p:cNvSpPr>
          <p:nvPr>
            <p:ph type="title" idx="4294967295"/>
          </p:nvPr>
        </p:nvSpPr>
        <p:spPr>
          <a:xfrm>
            <a:off x="2352325" y="1397413"/>
            <a:ext cx="1621200" cy="484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2400"/>
              <a:t>Week 2</a:t>
            </a:r>
            <a:endParaRPr sz="2400"/>
          </a:p>
        </p:txBody>
      </p:sp>
      <p:sp>
        <p:nvSpPr>
          <p:cNvPr id="315" name="Google Shape;315;p45"/>
          <p:cNvSpPr txBox="1">
            <a:spLocks noGrp="1"/>
          </p:cNvSpPr>
          <p:nvPr>
            <p:ph type="subTitle" idx="2"/>
          </p:nvPr>
        </p:nvSpPr>
        <p:spPr>
          <a:xfrm>
            <a:off x="2352325" y="1882213"/>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Mars is actually a cold place</a:t>
            </a:r>
            <a:endParaRPr>
              <a:solidFill>
                <a:schemeClr val="dk1"/>
              </a:solidFill>
              <a:latin typeface="Poppins"/>
              <a:ea typeface="Poppins"/>
              <a:cs typeface="Poppins"/>
              <a:sym typeface="Poppins"/>
            </a:endParaRPr>
          </a:p>
        </p:txBody>
      </p:sp>
      <p:sp>
        <p:nvSpPr>
          <p:cNvPr id="316" name="Google Shape;316;p45"/>
          <p:cNvSpPr txBox="1">
            <a:spLocks noGrp="1"/>
          </p:cNvSpPr>
          <p:nvPr>
            <p:ph type="title" idx="4294967295"/>
          </p:nvPr>
        </p:nvSpPr>
        <p:spPr>
          <a:xfrm>
            <a:off x="3791125" y="3363950"/>
            <a:ext cx="1621200" cy="484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2400"/>
              <a:t>Week 3</a:t>
            </a:r>
            <a:endParaRPr sz="2400"/>
          </a:p>
        </p:txBody>
      </p:sp>
      <p:sp>
        <p:nvSpPr>
          <p:cNvPr id="317" name="Google Shape;317;p45"/>
          <p:cNvSpPr txBox="1">
            <a:spLocks noGrp="1"/>
          </p:cNvSpPr>
          <p:nvPr>
            <p:ph type="subTitle" idx="3"/>
          </p:nvPr>
        </p:nvSpPr>
        <p:spPr>
          <a:xfrm>
            <a:off x="3791125" y="3848750"/>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Jupiter is the biggest planet</a:t>
            </a:r>
            <a:endParaRPr>
              <a:solidFill>
                <a:schemeClr val="dk1"/>
              </a:solidFill>
              <a:latin typeface="Poppins"/>
              <a:ea typeface="Poppins"/>
              <a:cs typeface="Poppins"/>
              <a:sym typeface="Poppins"/>
            </a:endParaRPr>
          </a:p>
        </p:txBody>
      </p:sp>
      <p:sp>
        <p:nvSpPr>
          <p:cNvPr id="318" name="Google Shape;318;p45"/>
          <p:cNvSpPr txBox="1">
            <a:spLocks noGrp="1"/>
          </p:cNvSpPr>
          <p:nvPr>
            <p:ph type="title" idx="4294967295"/>
          </p:nvPr>
        </p:nvSpPr>
        <p:spPr>
          <a:xfrm>
            <a:off x="5229925" y="1397413"/>
            <a:ext cx="1621200" cy="484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2400"/>
              <a:t>Week 4</a:t>
            </a:r>
            <a:endParaRPr sz="2400"/>
          </a:p>
        </p:txBody>
      </p:sp>
      <p:sp>
        <p:nvSpPr>
          <p:cNvPr id="319" name="Google Shape;319;p45"/>
          <p:cNvSpPr txBox="1">
            <a:spLocks noGrp="1"/>
          </p:cNvSpPr>
          <p:nvPr>
            <p:ph type="subTitle" idx="4"/>
          </p:nvPr>
        </p:nvSpPr>
        <p:spPr>
          <a:xfrm>
            <a:off x="5229925" y="1882213"/>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Saturn has several rings</a:t>
            </a:r>
            <a:endParaRPr>
              <a:solidFill>
                <a:schemeClr val="dk1"/>
              </a:solidFill>
              <a:latin typeface="Poppins"/>
              <a:ea typeface="Poppins"/>
              <a:cs typeface="Poppins"/>
              <a:sym typeface="Poppins"/>
            </a:endParaRPr>
          </a:p>
        </p:txBody>
      </p:sp>
      <p:cxnSp>
        <p:nvCxnSpPr>
          <p:cNvPr id="320" name="Google Shape;320;p45"/>
          <p:cNvCxnSpPr>
            <a:stCxn id="307" idx="3"/>
            <a:endCxn id="311" idx="1"/>
          </p:cNvCxnSpPr>
          <p:nvPr/>
        </p:nvCxnSpPr>
        <p:spPr>
          <a:xfrm>
            <a:off x="1517410" y="2858100"/>
            <a:ext cx="911100" cy="0"/>
          </a:xfrm>
          <a:prstGeom prst="straightConnector1">
            <a:avLst/>
          </a:prstGeom>
          <a:noFill/>
          <a:ln w="19050" cap="flat" cmpd="sng">
            <a:solidFill>
              <a:schemeClr val="dk1"/>
            </a:solidFill>
            <a:prstDash val="solid"/>
            <a:round/>
            <a:headEnd type="none" w="med" len="med"/>
            <a:tailEnd type="none" w="med" len="med"/>
          </a:ln>
        </p:spPr>
      </p:cxnSp>
      <p:cxnSp>
        <p:nvCxnSpPr>
          <p:cNvPr id="321" name="Google Shape;321;p45"/>
          <p:cNvCxnSpPr>
            <a:stCxn id="311" idx="3"/>
            <a:endCxn id="312" idx="1"/>
          </p:cNvCxnSpPr>
          <p:nvPr/>
        </p:nvCxnSpPr>
        <p:spPr>
          <a:xfrm>
            <a:off x="3001235" y="2858100"/>
            <a:ext cx="866100" cy="0"/>
          </a:xfrm>
          <a:prstGeom prst="straightConnector1">
            <a:avLst/>
          </a:prstGeom>
          <a:noFill/>
          <a:ln w="19050" cap="flat" cmpd="sng">
            <a:solidFill>
              <a:schemeClr val="dk1"/>
            </a:solidFill>
            <a:prstDash val="solid"/>
            <a:round/>
            <a:headEnd type="none" w="med" len="med"/>
            <a:tailEnd type="none" w="med" len="med"/>
          </a:ln>
        </p:spPr>
      </p:cxnSp>
      <p:cxnSp>
        <p:nvCxnSpPr>
          <p:cNvPr id="322" name="Google Shape;322;p45"/>
          <p:cNvCxnSpPr>
            <a:stCxn id="312" idx="3"/>
            <a:endCxn id="313" idx="1"/>
          </p:cNvCxnSpPr>
          <p:nvPr/>
        </p:nvCxnSpPr>
        <p:spPr>
          <a:xfrm>
            <a:off x="4440035" y="2858100"/>
            <a:ext cx="866100" cy="0"/>
          </a:xfrm>
          <a:prstGeom prst="straightConnector1">
            <a:avLst/>
          </a:prstGeom>
          <a:noFill/>
          <a:ln w="19050" cap="flat" cmpd="sng">
            <a:solidFill>
              <a:schemeClr val="dk1"/>
            </a:solidFill>
            <a:prstDash val="solid"/>
            <a:round/>
            <a:headEnd type="none" w="med" len="med"/>
            <a:tailEnd type="none" w="med" len="med"/>
          </a:ln>
        </p:spPr>
      </p:cxnSp>
      <p:sp>
        <p:nvSpPr>
          <p:cNvPr id="323" name="Google Shape;323;p45"/>
          <p:cNvSpPr/>
          <p:nvPr/>
        </p:nvSpPr>
        <p:spPr>
          <a:xfrm>
            <a:off x="6744935" y="2571750"/>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5"/>
          <p:cNvSpPr txBox="1">
            <a:spLocks noGrp="1"/>
          </p:cNvSpPr>
          <p:nvPr>
            <p:ph type="title" idx="4294967295"/>
          </p:nvPr>
        </p:nvSpPr>
        <p:spPr>
          <a:xfrm>
            <a:off x="6654275" y="3363950"/>
            <a:ext cx="1621200" cy="484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2400"/>
              <a:t>Week 5</a:t>
            </a:r>
            <a:endParaRPr sz="2400"/>
          </a:p>
        </p:txBody>
      </p:sp>
      <p:sp>
        <p:nvSpPr>
          <p:cNvPr id="325" name="Google Shape;325;p45"/>
          <p:cNvSpPr txBox="1">
            <a:spLocks noGrp="1"/>
          </p:cNvSpPr>
          <p:nvPr>
            <p:ph type="subTitle" idx="5"/>
          </p:nvPr>
        </p:nvSpPr>
        <p:spPr>
          <a:xfrm>
            <a:off x="6654275" y="3848750"/>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Saturn is the ringed planet</a:t>
            </a:r>
            <a:endParaRPr>
              <a:solidFill>
                <a:schemeClr val="dk1"/>
              </a:solidFill>
              <a:latin typeface="Poppins"/>
              <a:ea typeface="Poppins"/>
              <a:cs typeface="Poppins"/>
              <a:sym typeface="Poppins"/>
            </a:endParaRPr>
          </a:p>
        </p:txBody>
      </p:sp>
      <p:cxnSp>
        <p:nvCxnSpPr>
          <p:cNvPr id="326" name="Google Shape;326;p45"/>
          <p:cNvCxnSpPr>
            <a:stCxn id="313" idx="3"/>
            <a:endCxn id="323" idx="1"/>
          </p:cNvCxnSpPr>
          <p:nvPr/>
        </p:nvCxnSpPr>
        <p:spPr>
          <a:xfrm>
            <a:off x="5878835" y="2858100"/>
            <a:ext cx="866100" cy="0"/>
          </a:xfrm>
          <a:prstGeom prst="straightConnector1">
            <a:avLst/>
          </a:prstGeom>
          <a:noFill/>
          <a:ln w="19050" cap="flat" cmpd="sng">
            <a:solidFill>
              <a:schemeClr val="dk1"/>
            </a:solidFill>
            <a:prstDash val="solid"/>
            <a:round/>
            <a:headEnd type="none" w="med" len="med"/>
            <a:tailEnd type="none" w="med" len="med"/>
          </a:ln>
        </p:spPr>
      </p:cxnSp>
      <p:grpSp>
        <p:nvGrpSpPr>
          <p:cNvPr id="327" name="Google Shape;327;p45"/>
          <p:cNvGrpSpPr/>
          <p:nvPr/>
        </p:nvGrpSpPr>
        <p:grpSpPr>
          <a:xfrm>
            <a:off x="5396375" y="2659596"/>
            <a:ext cx="392232" cy="382972"/>
            <a:chOff x="5283375" y="2537350"/>
            <a:chExt cx="654375" cy="638925"/>
          </a:xfrm>
        </p:grpSpPr>
        <p:sp>
          <p:nvSpPr>
            <p:cNvPr id="328" name="Google Shape;328;p45"/>
            <p:cNvSpPr/>
            <p:nvPr/>
          </p:nvSpPr>
          <p:spPr>
            <a:xfrm>
              <a:off x="5283375" y="2537350"/>
              <a:ext cx="654375" cy="447800"/>
            </a:xfrm>
            <a:custGeom>
              <a:avLst/>
              <a:gdLst/>
              <a:ahLst/>
              <a:cxnLst/>
              <a:rect l="l" t="t" r="r" b="b"/>
              <a:pathLst>
                <a:path w="26175" h="17912" extrusionOk="0">
                  <a:moveTo>
                    <a:pt x="24645" y="1530"/>
                  </a:moveTo>
                  <a:lnTo>
                    <a:pt x="24645" y="16346"/>
                  </a:lnTo>
                  <a:lnTo>
                    <a:pt x="1529" y="16346"/>
                  </a:lnTo>
                  <a:lnTo>
                    <a:pt x="1529" y="1530"/>
                  </a:lnTo>
                  <a:close/>
                  <a:moveTo>
                    <a:pt x="0" y="1"/>
                  </a:moveTo>
                  <a:lnTo>
                    <a:pt x="0" y="17912"/>
                  </a:lnTo>
                  <a:lnTo>
                    <a:pt x="26174" y="17912"/>
                  </a:lnTo>
                  <a:lnTo>
                    <a:pt x="26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5"/>
            <p:cNvSpPr/>
            <p:nvPr/>
          </p:nvSpPr>
          <p:spPr>
            <a:xfrm>
              <a:off x="5372550" y="2622600"/>
              <a:ext cx="217525" cy="263325"/>
            </a:xfrm>
            <a:custGeom>
              <a:avLst/>
              <a:gdLst/>
              <a:ahLst/>
              <a:cxnLst/>
              <a:rect l="l" t="t" r="r" b="b"/>
              <a:pathLst>
                <a:path w="8701" h="10533" extrusionOk="0">
                  <a:moveTo>
                    <a:pt x="4360" y="1551"/>
                  </a:moveTo>
                  <a:cubicBezTo>
                    <a:pt x="5343" y="1551"/>
                    <a:pt x="6145" y="2351"/>
                    <a:pt x="6145" y="3344"/>
                  </a:cubicBezTo>
                  <a:cubicBezTo>
                    <a:pt x="6145" y="4327"/>
                    <a:pt x="5343" y="5127"/>
                    <a:pt x="4360" y="5127"/>
                  </a:cubicBezTo>
                  <a:cubicBezTo>
                    <a:pt x="3368" y="5127"/>
                    <a:pt x="2567" y="4327"/>
                    <a:pt x="2567" y="3344"/>
                  </a:cubicBezTo>
                  <a:cubicBezTo>
                    <a:pt x="2567" y="2351"/>
                    <a:pt x="3368" y="1551"/>
                    <a:pt x="4360" y="1551"/>
                  </a:cubicBezTo>
                  <a:close/>
                  <a:moveTo>
                    <a:pt x="5380" y="6675"/>
                  </a:moveTo>
                  <a:cubicBezTo>
                    <a:pt x="6372" y="6675"/>
                    <a:pt x="7171" y="7475"/>
                    <a:pt x="7171" y="8467"/>
                  </a:cubicBezTo>
                  <a:lnTo>
                    <a:pt x="7171" y="9041"/>
                  </a:lnTo>
                  <a:lnTo>
                    <a:pt x="1566" y="9041"/>
                  </a:lnTo>
                  <a:lnTo>
                    <a:pt x="1566" y="8467"/>
                  </a:lnTo>
                  <a:cubicBezTo>
                    <a:pt x="1566" y="7475"/>
                    <a:pt x="2366" y="6675"/>
                    <a:pt x="3360" y="6675"/>
                  </a:cubicBezTo>
                  <a:close/>
                  <a:moveTo>
                    <a:pt x="4349" y="0"/>
                  </a:moveTo>
                  <a:cubicBezTo>
                    <a:pt x="2518" y="0"/>
                    <a:pt x="1020" y="1495"/>
                    <a:pt x="1020" y="3325"/>
                  </a:cubicBezTo>
                  <a:cubicBezTo>
                    <a:pt x="1020" y="4144"/>
                    <a:pt x="1319" y="4900"/>
                    <a:pt x="1820" y="5474"/>
                  </a:cubicBezTo>
                  <a:cubicBezTo>
                    <a:pt x="738" y="6029"/>
                    <a:pt x="0" y="7147"/>
                    <a:pt x="0" y="8440"/>
                  </a:cubicBezTo>
                  <a:lnTo>
                    <a:pt x="0" y="10533"/>
                  </a:lnTo>
                  <a:lnTo>
                    <a:pt x="8700" y="10533"/>
                  </a:lnTo>
                  <a:lnTo>
                    <a:pt x="8700" y="8440"/>
                  </a:lnTo>
                  <a:cubicBezTo>
                    <a:pt x="8700" y="7147"/>
                    <a:pt x="7964" y="6029"/>
                    <a:pt x="6881" y="5474"/>
                  </a:cubicBezTo>
                  <a:cubicBezTo>
                    <a:pt x="7418" y="4854"/>
                    <a:pt x="7728" y="4026"/>
                    <a:pt x="7674" y="3126"/>
                  </a:cubicBezTo>
                  <a:cubicBezTo>
                    <a:pt x="7573" y="1488"/>
                    <a:pt x="6280" y="158"/>
                    <a:pt x="4650" y="13"/>
                  </a:cubicBezTo>
                  <a:cubicBezTo>
                    <a:pt x="4549" y="4"/>
                    <a:pt x="4449" y="0"/>
                    <a:pt x="4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5"/>
            <p:cNvSpPr/>
            <p:nvPr/>
          </p:nvSpPr>
          <p:spPr>
            <a:xfrm>
              <a:off x="5673325" y="2696150"/>
              <a:ext cx="167925" cy="129275"/>
            </a:xfrm>
            <a:custGeom>
              <a:avLst/>
              <a:gdLst/>
              <a:ahLst/>
              <a:cxnLst/>
              <a:rect l="l" t="t" r="r" b="b"/>
              <a:pathLst>
                <a:path w="6717" h="5171" extrusionOk="0">
                  <a:moveTo>
                    <a:pt x="5625" y="1"/>
                  </a:moveTo>
                  <a:lnTo>
                    <a:pt x="2632" y="2995"/>
                  </a:lnTo>
                  <a:lnTo>
                    <a:pt x="1084" y="1449"/>
                  </a:lnTo>
                  <a:lnTo>
                    <a:pt x="0" y="2541"/>
                  </a:lnTo>
                  <a:lnTo>
                    <a:pt x="2632" y="5171"/>
                  </a:lnTo>
                  <a:lnTo>
                    <a:pt x="6717" y="1084"/>
                  </a:lnTo>
                  <a:lnTo>
                    <a:pt x="56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5"/>
            <p:cNvSpPr/>
            <p:nvPr/>
          </p:nvSpPr>
          <p:spPr>
            <a:xfrm>
              <a:off x="5286325" y="3023350"/>
              <a:ext cx="651425" cy="152925"/>
            </a:xfrm>
            <a:custGeom>
              <a:avLst/>
              <a:gdLst/>
              <a:ahLst/>
              <a:cxnLst/>
              <a:rect l="l" t="t" r="r" b="b"/>
              <a:pathLst>
                <a:path w="26057" h="6117" extrusionOk="0">
                  <a:moveTo>
                    <a:pt x="3558" y="2294"/>
                  </a:moveTo>
                  <a:lnTo>
                    <a:pt x="3558" y="3823"/>
                  </a:lnTo>
                  <a:lnTo>
                    <a:pt x="2857" y="3823"/>
                  </a:lnTo>
                  <a:lnTo>
                    <a:pt x="2093" y="3059"/>
                  </a:lnTo>
                  <a:lnTo>
                    <a:pt x="2857" y="2294"/>
                  </a:lnTo>
                  <a:close/>
                  <a:moveTo>
                    <a:pt x="21432" y="2294"/>
                  </a:moveTo>
                  <a:lnTo>
                    <a:pt x="21432" y="3823"/>
                  </a:lnTo>
                  <a:lnTo>
                    <a:pt x="5087" y="3823"/>
                  </a:lnTo>
                  <a:lnTo>
                    <a:pt x="5087" y="2294"/>
                  </a:lnTo>
                  <a:close/>
                  <a:moveTo>
                    <a:pt x="24272" y="2294"/>
                  </a:moveTo>
                  <a:cubicBezTo>
                    <a:pt x="24410" y="2294"/>
                    <a:pt x="24527" y="2403"/>
                    <a:pt x="24527" y="2550"/>
                  </a:cubicBezTo>
                  <a:lnTo>
                    <a:pt x="24527" y="3568"/>
                  </a:lnTo>
                  <a:cubicBezTo>
                    <a:pt x="24527" y="3705"/>
                    <a:pt x="24410" y="3823"/>
                    <a:pt x="24272" y="3823"/>
                  </a:cubicBezTo>
                  <a:lnTo>
                    <a:pt x="22998" y="3823"/>
                  </a:lnTo>
                  <a:lnTo>
                    <a:pt x="22998" y="2294"/>
                  </a:lnTo>
                  <a:close/>
                  <a:moveTo>
                    <a:pt x="21469" y="1"/>
                  </a:moveTo>
                  <a:lnTo>
                    <a:pt x="21469" y="765"/>
                  </a:lnTo>
                  <a:lnTo>
                    <a:pt x="2294" y="765"/>
                  </a:lnTo>
                  <a:lnTo>
                    <a:pt x="0" y="3059"/>
                  </a:lnTo>
                  <a:lnTo>
                    <a:pt x="2294" y="5352"/>
                  </a:lnTo>
                  <a:lnTo>
                    <a:pt x="21469" y="5352"/>
                  </a:lnTo>
                  <a:lnTo>
                    <a:pt x="21469" y="6117"/>
                  </a:lnTo>
                  <a:lnTo>
                    <a:pt x="22998" y="6117"/>
                  </a:lnTo>
                  <a:lnTo>
                    <a:pt x="22998" y="5352"/>
                  </a:lnTo>
                  <a:lnTo>
                    <a:pt x="24263" y="5352"/>
                  </a:lnTo>
                  <a:cubicBezTo>
                    <a:pt x="25255" y="5352"/>
                    <a:pt x="26056" y="4551"/>
                    <a:pt x="26056" y="3559"/>
                  </a:cubicBezTo>
                  <a:lnTo>
                    <a:pt x="26056" y="2559"/>
                  </a:lnTo>
                  <a:cubicBezTo>
                    <a:pt x="26056" y="1567"/>
                    <a:pt x="25255" y="765"/>
                    <a:pt x="24263" y="765"/>
                  </a:cubicBezTo>
                  <a:lnTo>
                    <a:pt x="22998" y="765"/>
                  </a:lnTo>
                  <a:lnTo>
                    <a:pt x="22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45"/>
          <p:cNvGrpSpPr/>
          <p:nvPr/>
        </p:nvGrpSpPr>
        <p:grpSpPr>
          <a:xfrm>
            <a:off x="6835432" y="2655243"/>
            <a:ext cx="391708" cy="391678"/>
            <a:chOff x="6004400" y="2530100"/>
            <a:chExt cx="653500" cy="653450"/>
          </a:xfrm>
        </p:grpSpPr>
        <p:sp>
          <p:nvSpPr>
            <p:cNvPr id="333" name="Google Shape;333;p45"/>
            <p:cNvSpPr/>
            <p:nvPr/>
          </p:nvSpPr>
          <p:spPr>
            <a:xfrm>
              <a:off x="6261975" y="2606550"/>
              <a:ext cx="141075" cy="268475"/>
            </a:xfrm>
            <a:custGeom>
              <a:avLst/>
              <a:gdLst/>
              <a:ahLst/>
              <a:cxnLst/>
              <a:rect l="l" t="t" r="r" b="b"/>
              <a:pathLst>
                <a:path w="5643" h="10739" extrusionOk="0">
                  <a:moveTo>
                    <a:pt x="3059" y="3058"/>
                  </a:moveTo>
                  <a:lnTo>
                    <a:pt x="3059" y="4587"/>
                  </a:lnTo>
                  <a:lnTo>
                    <a:pt x="1530" y="4587"/>
                  </a:lnTo>
                  <a:lnTo>
                    <a:pt x="1530" y="3058"/>
                  </a:lnTo>
                  <a:close/>
                  <a:moveTo>
                    <a:pt x="4077" y="6116"/>
                  </a:moveTo>
                  <a:lnTo>
                    <a:pt x="4077" y="7645"/>
                  </a:lnTo>
                  <a:lnTo>
                    <a:pt x="1530" y="7645"/>
                  </a:lnTo>
                  <a:lnTo>
                    <a:pt x="1530" y="6116"/>
                  </a:lnTo>
                  <a:close/>
                  <a:moveTo>
                    <a:pt x="2002" y="0"/>
                  </a:moveTo>
                  <a:lnTo>
                    <a:pt x="2002" y="1529"/>
                  </a:lnTo>
                  <a:lnTo>
                    <a:pt x="1" y="1529"/>
                  </a:lnTo>
                  <a:lnTo>
                    <a:pt x="1" y="9209"/>
                  </a:lnTo>
                  <a:lnTo>
                    <a:pt x="2002" y="9209"/>
                  </a:lnTo>
                  <a:lnTo>
                    <a:pt x="2002" y="10738"/>
                  </a:lnTo>
                  <a:lnTo>
                    <a:pt x="3531" y="10738"/>
                  </a:lnTo>
                  <a:lnTo>
                    <a:pt x="3531" y="9174"/>
                  </a:lnTo>
                  <a:lnTo>
                    <a:pt x="5643" y="9174"/>
                  </a:lnTo>
                  <a:lnTo>
                    <a:pt x="5643" y="4587"/>
                  </a:lnTo>
                  <a:lnTo>
                    <a:pt x="4623" y="4587"/>
                  </a:lnTo>
                  <a:lnTo>
                    <a:pt x="4623" y="1529"/>
                  </a:lnTo>
                  <a:lnTo>
                    <a:pt x="3531" y="1529"/>
                  </a:lnTo>
                  <a:lnTo>
                    <a:pt x="35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5"/>
            <p:cNvSpPr/>
            <p:nvPr/>
          </p:nvSpPr>
          <p:spPr>
            <a:xfrm>
              <a:off x="6004400" y="2530100"/>
              <a:ext cx="653500" cy="653450"/>
            </a:xfrm>
            <a:custGeom>
              <a:avLst/>
              <a:gdLst/>
              <a:ahLst/>
              <a:cxnLst/>
              <a:rect l="l" t="t" r="r" b="b"/>
              <a:pathLst>
                <a:path w="26140" h="26138" extrusionOk="0">
                  <a:moveTo>
                    <a:pt x="3691" y="3047"/>
                  </a:moveTo>
                  <a:cubicBezTo>
                    <a:pt x="4887" y="3047"/>
                    <a:pt x="5861" y="4023"/>
                    <a:pt x="5861" y="5214"/>
                  </a:cubicBezTo>
                  <a:lnTo>
                    <a:pt x="5861" y="7645"/>
                  </a:lnTo>
                  <a:lnTo>
                    <a:pt x="3696" y="7645"/>
                  </a:lnTo>
                  <a:cubicBezTo>
                    <a:pt x="2495" y="7645"/>
                    <a:pt x="1529" y="6671"/>
                    <a:pt x="1529" y="5478"/>
                  </a:cubicBezTo>
                  <a:lnTo>
                    <a:pt x="1529" y="5251"/>
                  </a:lnTo>
                  <a:cubicBezTo>
                    <a:pt x="1529" y="4059"/>
                    <a:pt x="2467" y="3067"/>
                    <a:pt x="3659" y="3047"/>
                  </a:cubicBezTo>
                  <a:cubicBezTo>
                    <a:pt x="3670" y="3047"/>
                    <a:pt x="3680" y="3047"/>
                    <a:pt x="3691" y="3047"/>
                  </a:cubicBezTo>
                  <a:close/>
                  <a:moveTo>
                    <a:pt x="22439" y="3047"/>
                  </a:moveTo>
                  <a:cubicBezTo>
                    <a:pt x="23634" y="3047"/>
                    <a:pt x="24611" y="4023"/>
                    <a:pt x="24611" y="5214"/>
                  </a:cubicBezTo>
                  <a:lnTo>
                    <a:pt x="24611" y="5478"/>
                  </a:lnTo>
                  <a:cubicBezTo>
                    <a:pt x="24611" y="6671"/>
                    <a:pt x="23637" y="7645"/>
                    <a:pt x="22435" y="7645"/>
                  </a:cubicBezTo>
                  <a:lnTo>
                    <a:pt x="20277" y="7645"/>
                  </a:lnTo>
                  <a:lnTo>
                    <a:pt x="20277" y="5251"/>
                  </a:lnTo>
                  <a:cubicBezTo>
                    <a:pt x="20277" y="4059"/>
                    <a:pt x="21214" y="3067"/>
                    <a:pt x="22407" y="3047"/>
                  </a:cubicBezTo>
                  <a:cubicBezTo>
                    <a:pt x="22417" y="3047"/>
                    <a:pt x="22428" y="3047"/>
                    <a:pt x="22439" y="3047"/>
                  </a:cubicBezTo>
                  <a:close/>
                  <a:moveTo>
                    <a:pt x="18713" y="1529"/>
                  </a:moveTo>
                  <a:lnTo>
                    <a:pt x="18713" y="10611"/>
                  </a:lnTo>
                  <a:cubicBezTo>
                    <a:pt x="18713" y="13707"/>
                    <a:pt x="16228" y="16227"/>
                    <a:pt x="13152" y="16282"/>
                  </a:cubicBezTo>
                  <a:cubicBezTo>
                    <a:pt x="13119" y="16282"/>
                    <a:pt x="13086" y="16283"/>
                    <a:pt x="13054" y="16283"/>
                  </a:cubicBezTo>
                  <a:cubicBezTo>
                    <a:pt x="9923" y="16283"/>
                    <a:pt x="7390" y="13709"/>
                    <a:pt x="7390" y="10566"/>
                  </a:cubicBezTo>
                  <a:lnTo>
                    <a:pt x="7390" y="1529"/>
                  </a:lnTo>
                  <a:close/>
                  <a:moveTo>
                    <a:pt x="14089" y="17747"/>
                  </a:moveTo>
                  <a:lnTo>
                    <a:pt x="14089" y="21550"/>
                  </a:lnTo>
                  <a:lnTo>
                    <a:pt x="12051" y="21550"/>
                  </a:lnTo>
                  <a:lnTo>
                    <a:pt x="12051" y="17747"/>
                  </a:lnTo>
                  <a:cubicBezTo>
                    <a:pt x="12379" y="17802"/>
                    <a:pt x="12724" y="17819"/>
                    <a:pt x="13069" y="17819"/>
                  </a:cubicBezTo>
                  <a:cubicBezTo>
                    <a:pt x="13416" y="17819"/>
                    <a:pt x="13753" y="17802"/>
                    <a:pt x="14089" y="17747"/>
                  </a:cubicBezTo>
                  <a:close/>
                  <a:moveTo>
                    <a:pt x="15917" y="23079"/>
                  </a:moveTo>
                  <a:cubicBezTo>
                    <a:pt x="16736" y="23079"/>
                    <a:pt x="17403" y="23743"/>
                    <a:pt x="17403" y="24562"/>
                  </a:cubicBezTo>
                  <a:lnTo>
                    <a:pt x="17403" y="24608"/>
                  </a:lnTo>
                  <a:lnTo>
                    <a:pt x="8738" y="24608"/>
                  </a:lnTo>
                  <a:lnTo>
                    <a:pt x="8738" y="24562"/>
                  </a:lnTo>
                  <a:cubicBezTo>
                    <a:pt x="8738" y="23743"/>
                    <a:pt x="9393" y="23079"/>
                    <a:pt x="10212" y="23079"/>
                  </a:cubicBezTo>
                  <a:close/>
                  <a:moveTo>
                    <a:pt x="5861" y="0"/>
                  </a:moveTo>
                  <a:lnTo>
                    <a:pt x="5861" y="2239"/>
                  </a:lnTo>
                  <a:cubicBezTo>
                    <a:pt x="5261" y="1799"/>
                    <a:pt x="4520" y="1538"/>
                    <a:pt x="3725" y="1538"/>
                  </a:cubicBezTo>
                  <a:cubicBezTo>
                    <a:pt x="3712" y="1538"/>
                    <a:pt x="3698" y="1538"/>
                    <a:pt x="3685" y="1538"/>
                  </a:cubicBezTo>
                  <a:cubicBezTo>
                    <a:pt x="1656" y="1538"/>
                    <a:pt x="0" y="3248"/>
                    <a:pt x="0" y="5277"/>
                  </a:cubicBezTo>
                  <a:lnTo>
                    <a:pt x="0" y="5515"/>
                  </a:lnTo>
                  <a:cubicBezTo>
                    <a:pt x="0" y="7553"/>
                    <a:pt x="1647" y="9209"/>
                    <a:pt x="3696" y="9209"/>
                  </a:cubicBezTo>
                  <a:lnTo>
                    <a:pt x="5861" y="9209"/>
                  </a:lnTo>
                  <a:lnTo>
                    <a:pt x="5861" y="10638"/>
                  </a:lnTo>
                  <a:cubicBezTo>
                    <a:pt x="5861" y="13707"/>
                    <a:pt x="7801" y="16328"/>
                    <a:pt x="10522" y="17365"/>
                  </a:cubicBezTo>
                  <a:lnTo>
                    <a:pt x="10522" y="21550"/>
                  </a:lnTo>
                  <a:lnTo>
                    <a:pt x="9502" y="21550"/>
                  </a:lnTo>
                  <a:cubicBezTo>
                    <a:pt x="8229" y="21550"/>
                    <a:pt x="7209" y="22579"/>
                    <a:pt x="7209" y="23844"/>
                  </a:cubicBezTo>
                  <a:lnTo>
                    <a:pt x="7209" y="26137"/>
                  </a:lnTo>
                  <a:lnTo>
                    <a:pt x="18967" y="26137"/>
                  </a:lnTo>
                  <a:lnTo>
                    <a:pt x="18967" y="23844"/>
                  </a:lnTo>
                  <a:cubicBezTo>
                    <a:pt x="18967" y="22579"/>
                    <a:pt x="17938" y="21550"/>
                    <a:pt x="16673" y="21550"/>
                  </a:cubicBezTo>
                  <a:lnTo>
                    <a:pt x="15618" y="21550"/>
                  </a:lnTo>
                  <a:lnTo>
                    <a:pt x="15618" y="17354"/>
                  </a:lnTo>
                  <a:cubicBezTo>
                    <a:pt x="18340" y="16328"/>
                    <a:pt x="20277" y="13696"/>
                    <a:pt x="20277" y="10629"/>
                  </a:cubicBezTo>
                  <a:lnTo>
                    <a:pt x="20277" y="9174"/>
                  </a:lnTo>
                  <a:lnTo>
                    <a:pt x="22435" y="9174"/>
                  </a:lnTo>
                  <a:cubicBezTo>
                    <a:pt x="24482" y="9174"/>
                    <a:pt x="26140" y="7516"/>
                    <a:pt x="26140" y="5470"/>
                  </a:cubicBezTo>
                  <a:lnTo>
                    <a:pt x="26140" y="5269"/>
                  </a:lnTo>
                  <a:cubicBezTo>
                    <a:pt x="26140" y="3239"/>
                    <a:pt x="24473" y="1529"/>
                    <a:pt x="22444" y="1529"/>
                  </a:cubicBezTo>
                  <a:cubicBezTo>
                    <a:pt x="21634" y="1529"/>
                    <a:pt x="20887" y="1791"/>
                    <a:pt x="20277" y="2228"/>
                  </a:cubicBezTo>
                  <a:lnTo>
                    <a:pt x="202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45"/>
          <p:cNvGrpSpPr/>
          <p:nvPr/>
        </p:nvGrpSpPr>
        <p:grpSpPr>
          <a:xfrm>
            <a:off x="1032203" y="2654816"/>
            <a:ext cx="397702" cy="392532"/>
            <a:chOff x="5274475" y="3250625"/>
            <a:chExt cx="663500" cy="654875"/>
          </a:xfrm>
        </p:grpSpPr>
        <p:sp>
          <p:nvSpPr>
            <p:cNvPr id="336" name="Google Shape;336;p45"/>
            <p:cNvSpPr/>
            <p:nvPr/>
          </p:nvSpPr>
          <p:spPr>
            <a:xfrm>
              <a:off x="5274475" y="3250625"/>
              <a:ext cx="663500" cy="654875"/>
            </a:xfrm>
            <a:custGeom>
              <a:avLst/>
              <a:gdLst/>
              <a:ahLst/>
              <a:cxnLst/>
              <a:rect l="l" t="t" r="r" b="b"/>
              <a:pathLst>
                <a:path w="26540" h="26195" extrusionOk="0">
                  <a:moveTo>
                    <a:pt x="18095" y="1530"/>
                  </a:moveTo>
                  <a:cubicBezTo>
                    <a:pt x="21906" y="1530"/>
                    <a:pt x="25001" y="4634"/>
                    <a:pt x="25001" y="8439"/>
                  </a:cubicBezTo>
                  <a:cubicBezTo>
                    <a:pt x="25001" y="12252"/>
                    <a:pt x="21906" y="15345"/>
                    <a:pt x="18095" y="15345"/>
                  </a:cubicBezTo>
                  <a:cubicBezTo>
                    <a:pt x="14290" y="15345"/>
                    <a:pt x="11195" y="12252"/>
                    <a:pt x="11195" y="8439"/>
                  </a:cubicBezTo>
                  <a:cubicBezTo>
                    <a:pt x="11195" y="4634"/>
                    <a:pt x="14290" y="1530"/>
                    <a:pt x="18095" y="1530"/>
                  </a:cubicBezTo>
                  <a:close/>
                  <a:moveTo>
                    <a:pt x="11614" y="13836"/>
                  </a:moveTo>
                  <a:cubicBezTo>
                    <a:pt x="11942" y="14236"/>
                    <a:pt x="12306" y="14600"/>
                    <a:pt x="12697" y="14928"/>
                  </a:cubicBezTo>
                  <a:lnTo>
                    <a:pt x="10531" y="17093"/>
                  </a:lnTo>
                  <a:lnTo>
                    <a:pt x="9447" y="16011"/>
                  </a:lnTo>
                  <a:lnTo>
                    <a:pt x="11614" y="13836"/>
                  </a:lnTo>
                  <a:close/>
                  <a:moveTo>
                    <a:pt x="7501" y="16230"/>
                  </a:moveTo>
                  <a:lnTo>
                    <a:pt x="10312" y="19041"/>
                  </a:lnTo>
                  <a:lnTo>
                    <a:pt x="5271" y="24074"/>
                  </a:lnTo>
                  <a:cubicBezTo>
                    <a:pt x="4897" y="24456"/>
                    <a:pt x="4397" y="24657"/>
                    <a:pt x="3869" y="24657"/>
                  </a:cubicBezTo>
                  <a:cubicBezTo>
                    <a:pt x="3340" y="24657"/>
                    <a:pt x="2840" y="24456"/>
                    <a:pt x="2458" y="24074"/>
                  </a:cubicBezTo>
                  <a:cubicBezTo>
                    <a:pt x="2084" y="23700"/>
                    <a:pt x="1876" y="23200"/>
                    <a:pt x="1876" y="22673"/>
                  </a:cubicBezTo>
                  <a:cubicBezTo>
                    <a:pt x="1876" y="22136"/>
                    <a:pt x="2084" y="21636"/>
                    <a:pt x="2458" y="21262"/>
                  </a:cubicBezTo>
                  <a:lnTo>
                    <a:pt x="7501" y="16230"/>
                  </a:lnTo>
                  <a:close/>
                  <a:moveTo>
                    <a:pt x="18095" y="1"/>
                  </a:moveTo>
                  <a:cubicBezTo>
                    <a:pt x="13442" y="1"/>
                    <a:pt x="9657" y="3788"/>
                    <a:pt x="9657" y="8439"/>
                  </a:cubicBezTo>
                  <a:cubicBezTo>
                    <a:pt x="9657" y="9930"/>
                    <a:pt x="10048" y="11333"/>
                    <a:pt x="10732" y="12552"/>
                  </a:cubicBezTo>
                  <a:lnTo>
                    <a:pt x="8364" y="14919"/>
                  </a:lnTo>
                  <a:lnTo>
                    <a:pt x="7501" y="14054"/>
                  </a:lnTo>
                  <a:lnTo>
                    <a:pt x="1374" y="20179"/>
                  </a:lnTo>
                  <a:cubicBezTo>
                    <a:pt x="0" y="21553"/>
                    <a:pt x="0" y="23792"/>
                    <a:pt x="1374" y="25157"/>
                  </a:cubicBezTo>
                  <a:cubicBezTo>
                    <a:pt x="2067" y="25849"/>
                    <a:pt x="2969" y="26194"/>
                    <a:pt x="3869" y="26194"/>
                  </a:cubicBezTo>
                  <a:cubicBezTo>
                    <a:pt x="4771" y="26194"/>
                    <a:pt x="5671" y="25849"/>
                    <a:pt x="6363" y="25157"/>
                  </a:cubicBezTo>
                  <a:lnTo>
                    <a:pt x="12479" y="19041"/>
                  </a:lnTo>
                  <a:lnTo>
                    <a:pt x="11614" y="18176"/>
                  </a:lnTo>
                  <a:lnTo>
                    <a:pt x="13988" y="15810"/>
                  </a:lnTo>
                  <a:cubicBezTo>
                    <a:pt x="15201" y="16492"/>
                    <a:pt x="16601" y="16885"/>
                    <a:pt x="18095" y="16885"/>
                  </a:cubicBezTo>
                  <a:cubicBezTo>
                    <a:pt x="22754" y="16885"/>
                    <a:pt x="26539" y="13098"/>
                    <a:pt x="26539" y="8439"/>
                  </a:cubicBezTo>
                  <a:cubicBezTo>
                    <a:pt x="26539" y="3788"/>
                    <a:pt x="22754" y="1"/>
                    <a:pt x="18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5"/>
            <p:cNvSpPr/>
            <p:nvPr/>
          </p:nvSpPr>
          <p:spPr>
            <a:xfrm>
              <a:off x="5658075" y="3327575"/>
              <a:ext cx="141125" cy="268475"/>
            </a:xfrm>
            <a:custGeom>
              <a:avLst/>
              <a:gdLst/>
              <a:ahLst/>
              <a:cxnLst/>
              <a:rect l="l" t="t" r="r" b="b"/>
              <a:pathLst>
                <a:path w="5645" h="10739" extrusionOk="0">
                  <a:moveTo>
                    <a:pt x="3059" y="3058"/>
                  </a:moveTo>
                  <a:lnTo>
                    <a:pt x="3059" y="4587"/>
                  </a:lnTo>
                  <a:lnTo>
                    <a:pt x="1530" y="4587"/>
                  </a:lnTo>
                  <a:lnTo>
                    <a:pt x="1530" y="3058"/>
                  </a:lnTo>
                  <a:close/>
                  <a:moveTo>
                    <a:pt x="4079" y="6151"/>
                  </a:moveTo>
                  <a:lnTo>
                    <a:pt x="4079" y="7680"/>
                  </a:lnTo>
                  <a:lnTo>
                    <a:pt x="1530" y="7680"/>
                  </a:lnTo>
                  <a:lnTo>
                    <a:pt x="1530" y="6151"/>
                  </a:lnTo>
                  <a:close/>
                  <a:moveTo>
                    <a:pt x="2004" y="0"/>
                  </a:moveTo>
                  <a:lnTo>
                    <a:pt x="2004" y="1529"/>
                  </a:lnTo>
                  <a:lnTo>
                    <a:pt x="1" y="1529"/>
                  </a:lnTo>
                  <a:lnTo>
                    <a:pt x="1" y="9209"/>
                  </a:lnTo>
                  <a:lnTo>
                    <a:pt x="2004" y="9209"/>
                  </a:lnTo>
                  <a:lnTo>
                    <a:pt x="2004" y="10738"/>
                  </a:lnTo>
                  <a:lnTo>
                    <a:pt x="3533" y="10738"/>
                  </a:lnTo>
                  <a:lnTo>
                    <a:pt x="3533" y="9209"/>
                  </a:lnTo>
                  <a:lnTo>
                    <a:pt x="5645" y="9209"/>
                  </a:lnTo>
                  <a:lnTo>
                    <a:pt x="5645" y="4587"/>
                  </a:lnTo>
                  <a:lnTo>
                    <a:pt x="4588" y="4587"/>
                  </a:lnTo>
                  <a:lnTo>
                    <a:pt x="4588" y="1529"/>
                  </a:lnTo>
                  <a:lnTo>
                    <a:pt x="3533" y="1529"/>
                  </a:lnTo>
                  <a:lnTo>
                    <a:pt x="3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45"/>
          <p:cNvSpPr/>
          <p:nvPr/>
        </p:nvSpPr>
        <p:spPr>
          <a:xfrm>
            <a:off x="3957077" y="2681617"/>
            <a:ext cx="393221" cy="338931"/>
          </a:xfrm>
          <a:custGeom>
            <a:avLst/>
            <a:gdLst/>
            <a:ahLst/>
            <a:cxnLst/>
            <a:rect l="l" t="t" r="r" b="b"/>
            <a:pathLst>
              <a:path w="26241" h="22618" extrusionOk="0">
                <a:moveTo>
                  <a:pt x="22027" y="4453"/>
                </a:moveTo>
                <a:lnTo>
                  <a:pt x="22027" y="5982"/>
                </a:lnTo>
                <a:lnTo>
                  <a:pt x="18368" y="5982"/>
                </a:lnTo>
                <a:cubicBezTo>
                  <a:pt x="18394" y="5763"/>
                  <a:pt x="18403" y="5545"/>
                  <a:pt x="18403" y="5326"/>
                </a:cubicBezTo>
                <a:cubicBezTo>
                  <a:pt x="18403" y="5025"/>
                  <a:pt x="18377" y="4735"/>
                  <a:pt x="18331" y="4453"/>
                </a:cubicBezTo>
                <a:close/>
                <a:moveTo>
                  <a:pt x="20460" y="7546"/>
                </a:moveTo>
                <a:lnTo>
                  <a:pt x="20460" y="9075"/>
                </a:lnTo>
                <a:lnTo>
                  <a:pt x="16819" y="9075"/>
                </a:lnTo>
                <a:cubicBezTo>
                  <a:pt x="17256" y="8638"/>
                  <a:pt x="17621" y="8120"/>
                  <a:pt x="17885" y="7546"/>
                </a:cubicBezTo>
                <a:close/>
                <a:moveTo>
                  <a:pt x="13051" y="1576"/>
                </a:moveTo>
                <a:cubicBezTo>
                  <a:pt x="15126" y="1576"/>
                  <a:pt x="16811" y="3260"/>
                  <a:pt x="16811" y="5335"/>
                </a:cubicBezTo>
                <a:cubicBezTo>
                  <a:pt x="16811" y="7402"/>
                  <a:pt x="15126" y="9083"/>
                  <a:pt x="13051" y="9083"/>
                </a:cubicBezTo>
                <a:cubicBezTo>
                  <a:pt x="10976" y="9083"/>
                  <a:pt x="9292" y="7402"/>
                  <a:pt x="9292" y="5335"/>
                </a:cubicBezTo>
                <a:cubicBezTo>
                  <a:pt x="9292" y="3260"/>
                  <a:pt x="10976" y="1576"/>
                  <a:pt x="13051" y="1576"/>
                </a:cubicBezTo>
                <a:close/>
                <a:moveTo>
                  <a:pt x="9930" y="10641"/>
                </a:moveTo>
                <a:lnTo>
                  <a:pt x="8375" y="15374"/>
                </a:lnTo>
                <a:lnTo>
                  <a:pt x="2130" y="15374"/>
                </a:lnTo>
                <a:lnTo>
                  <a:pt x="3679" y="10641"/>
                </a:lnTo>
                <a:close/>
                <a:moveTo>
                  <a:pt x="22527" y="10641"/>
                </a:moveTo>
                <a:lnTo>
                  <a:pt x="24073" y="15374"/>
                </a:lnTo>
                <a:lnTo>
                  <a:pt x="13870" y="15374"/>
                </a:lnTo>
                <a:lnTo>
                  <a:pt x="12315" y="10641"/>
                </a:lnTo>
                <a:close/>
                <a:moveTo>
                  <a:pt x="10341" y="14380"/>
                </a:moveTo>
                <a:lnTo>
                  <a:pt x="10341" y="21053"/>
                </a:lnTo>
                <a:lnTo>
                  <a:pt x="4150" y="21053"/>
                </a:lnTo>
                <a:lnTo>
                  <a:pt x="4150" y="16903"/>
                </a:lnTo>
                <a:lnTo>
                  <a:pt x="9502" y="16903"/>
                </a:lnTo>
                <a:lnTo>
                  <a:pt x="10341" y="14380"/>
                </a:lnTo>
                <a:close/>
                <a:moveTo>
                  <a:pt x="11870" y="14227"/>
                </a:moveTo>
                <a:lnTo>
                  <a:pt x="12752" y="16903"/>
                </a:lnTo>
                <a:lnTo>
                  <a:pt x="22062" y="16903"/>
                </a:lnTo>
                <a:lnTo>
                  <a:pt x="22062" y="21053"/>
                </a:lnTo>
                <a:lnTo>
                  <a:pt x="11870" y="21053"/>
                </a:lnTo>
                <a:lnTo>
                  <a:pt x="11870" y="14227"/>
                </a:lnTo>
                <a:close/>
                <a:moveTo>
                  <a:pt x="13027" y="1"/>
                </a:moveTo>
                <a:cubicBezTo>
                  <a:pt x="12817" y="1"/>
                  <a:pt x="12603" y="13"/>
                  <a:pt x="12387" y="38"/>
                </a:cubicBezTo>
                <a:cubicBezTo>
                  <a:pt x="9939" y="329"/>
                  <a:pt x="8010" y="2286"/>
                  <a:pt x="7746" y="4735"/>
                </a:cubicBezTo>
                <a:cubicBezTo>
                  <a:pt x="7573" y="6436"/>
                  <a:pt x="8191" y="7991"/>
                  <a:pt x="9283" y="9075"/>
                </a:cubicBezTo>
                <a:lnTo>
                  <a:pt x="2567" y="9075"/>
                </a:lnTo>
                <a:lnTo>
                  <a:pt x="0" y="16903"/>
                </a:lnTo>
                <a:lnTo>
                  <a:pt x="2621" y="16903"/>
                </a:lnTo>
                <a:lnTo>
                  <a:pt x="2621" y="22617"/>
                </a:lnTo>
                <a:lnTo>
                  <a:pt x="23628" y="22617"/>
                </a:lnTo>
                <a:lnTo>
                  <a:pt x="23628" y="16903"/>
                </a:lnTo>
                <a:lnTo>
                  <a:pt x="26240" y="16903"/>
                </a:lnTo>
                <a:lnTo>
                  <a:pt x="23674" y="9075"/>
                </a:lnTo>
                <a:lnTo>
                  <a:pt x="22027" y="9075"/>
                </a:lnTo>
                <a:lnTo>
                  <a:pt x="22027" y="7546"/>
                </a:lnTo>
                <a:lnTo>
                  <a:pt x="23556" y="7546"/>
                </a:lnTo>
                <a:lnTo>
                  <a:pt x="23556" y="2887"/>
                </a:lnTo>
                <a:lnTo>
                  <a:pt x="17756" y="2887"/>
                </a:lnTo>
                <a:cubicBezTo>
                  <a:pt x="16875" y="1177"/>
                  <a:pt x="15085" y="1"/>
                  <a:pt x="13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45"/>
          <p:cNvGrpSpPr/>
          <p:nvPr/>
        </p:nvGrpSpPr>
        <p:grpSpPr>
          <a:xfrm>
            <a:off x="2576850" y="2654966"/>
            <a:ext cx="276039" cy="392232"/>
            <a:chOff x="1853025" y="1875386"/>
            <a:chExt cx="276039" cy="392232"/>
          </a:xfrm>
        </p:grpSpPr>
        <p:sp>
          <p:nvSpPr>
            <p:cNvPr id="340" name="Google Shape;340;p45"/>
            <p:cNvSpPr/>
            <p:nvPr/>
          </p:nvSpPr>
          <p:spPr>
            <a:xfrm>
              <a:off x="1853025" y="1875386"/>
              <a:ext cx="276039" cy="392232"/>
            </a:xfrm>
            <a:custGeom>
              <a:avLst/>
              <a:gdLst/>
              <a:ahLst/>
              <a:cxnLst/>
              <a:rect l="l" t="t" r="r" b="b"/>
              <a:pathLst>
                <a:path w="18421" h="26175" extrusionOk="0">
                  <a:moveTo>
                    <a:pt x="15773" y="1530"/>
                  </a:moveTo>
                  <a:lnTo>
                    <a:pt x="16854" y="2613"/>
                  </a:lnTo>
                  <a:lnTo>
                    <a:pt x="16854" y="23563"/>
                  </a:lnTo>
                  <a:lnTo>
                    <a:pt x="15773" y="24646"/>
                  </a:lnTo>
                  <a:lnTo>
                    <a:pt x="2613" y="24646"/>
                  </a:lnTo>
                  <a:lnTo>
                    <a:pt x="1529" y="23563"/>
                  </a:lnTo>
                  <a:lnTo>
                    <a:pt x="1529" y="2613"/>
                  </a:lnTo>
                  <a:lnTo>
                    <a:pt x="2613" y="1530"/>
                  </a:lnTo>
                  <a:close/>
                  <a:moveTo>
                    <a:pt x="1984" y="1"/>
                  </a:moveTo>
                  <a:lnTo>
                    <a:pt x="0" y="1984"/>
                  </a:lnTo>
                  <a:lnTo>
                    <a:pt x="0" y="24192"/>
                  </a:lnTo>
                  <a:lnTo>
                    <a:pt x="1984" y="26175"/>
                  </a:lnTo>
                  <a:lnTo>
                    <a:pt x="16437" y="26175"/>
                  </a:lnTo>
                  <a:lnTo>
                    <a:pt x="18420" y="24192"/>
                  </a:lnTo>
                  <a:lnTo>
                    <a:pt x="18420" y="1984"/>
                  </a:lnTo>
                  <a:lnTo>
                    <a:pt x="16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5"/>
            <p:cNvSpPr/>
            <p:nvPr/>
          </p:nvSpPr>
          <p:spPr>
            <a:xfrm>
              <a:off x="1991011" y="2133392"/>
              <a:ext cx="46004" cy="45974"/>
            </a:xfrm>
            <a:custGeom>
              <a:avLst/>
              <a:gdLst/>
              <a:ahLst/>
              <a:cxnLst/>
              <a:rect l="l" t="t" r="r" b="b"/>
              <a:pathLst>
                <a:path w="3070" h="3068" extrusionOk="0">
                  <a:moveTo>
                    <a:pt x="1529" y="0"/>
                  </a:moveTo>
                  <a:cubicBezTo>
                    <a:pt x="1529" y="848"/>
                    <a:pt x="848" y="1538"/>
                    <a:pt x="0" y="1538"/>
                  </a:cubicBezTo>
                  <a:lnTo>
                    <a:pt x="0" y="3067"/>
                  </a:lnTo>
                  <a:cubicBezTo>
                    <a:pt x="1693" y="3067"/>
                    <a:pt x="3069" y="1693"/>
                    <a:pt x="3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5"/>
            <p:cNvSpPr/>
            <p:nvPr/>
          </p:nvSpPr>
          <p:spPr>
            <a:xfrm>
              <a:off x="1898980" y="1921341"/>
              <a:ext cx="22927" cy="23062"/>
            </a:xfrm>
            <a:custGeom>
              <a:avLst/>
              <a:gdLst/>
              <a:ahLst/>
              <a:cxnLst/>
              <a:rect l="l" t="t" r="r" b="b"/>
              <a:pathLst>
                <a:path w="1530" h="1539" extrusionOk="0">
                  <a:moveTo>
                    <a:pt x="765" y="1"/>
                  </a:moveTo>
                  <a:cubicBezTo>
                    <a:pt x="345" y="1"/>
                    <a:pt x="0" y="346"/>
                    <a:pt x="0" y="774"/>
                  </a:cubicBezTo>
                  <a:cubicBezTo>
                    <a:pt x="0" y="1193"/>
                    <a:pt x="345" y="1538"/>
                    <a:pt x="765" y="1538"/>
                  </a:cubicBezTo>
                  <a:cubicBezTo>
                    <a:pt x="1193" y="1538"/>
                    <a:pt x="1529" y="1193"/>
                    <a:pt x="1529" y="774"/>
                  </a:cubicBezTo>
                  <a:cubicBezTo>
                    <a:pt x="1529" y="346"/>
                    <a:pt x="1193"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5"/>
            <p:cNvSpPr/>
            <p:nvPr/>
          </p:nvSpPr>
          <p:spPr>
            <a:xfrm>
              <a:off x="2059742" y="1921341"/>
              <a:ext cx="23092" cy="23062"/>
            </a:xfrm>
            <a:custGeom>
              <a:avLst/>
              <a:gdLst/>
              <a:ahLst/>
              <a:cxnLst/>
              <a:rect l="l" t="t" r="r" b="b"/>
              <a:pathLst>
                <a:path w="1541" h="1539" extrusionOk="0">
                  <a:moveTo>
                    <a:pt x="776" y="1"/>
                  </a:moveTo>
                  <a:cubicBezTo>
                    <a:pt x="348" y="1"/>
                    <a:pt x="0" y="346"/>
                    <a:pt x="0" y="774"/>
                  </a:cubicBezTo>
                  <a:cubicBezTo>
                    <a:pt x="0" y="1193"/>
                    <a:pt x="348" y="1538"/>
                    <a:pt x="776" y="1538"/>
                  </a:cubicBezTo>
                  <a:cubicBezTo>
                    <a:pt x="1193" y="1538"/>
                    <a:pt x="1540" y="1193"/>
                    <a:pt x="1540" y="774"/>
                  </a:cubicBezTo>
                  <a:cubicBezTo>
                    <a:pt x="1540" y="346"/>
                    <a:pt x="1193"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5"/>
            <p:cNvSpPr/>
            <p:nvPr/>
          </p:nvSpPr>
          <p:spPr>
            <a:xfrm>
              <a:off x="1896523" y="1966967"/>
              <a:ext cx="186713" cy="258971"/>
            </a:xfrm>
            <a:custGeom>
              <a:avLst/>
              <a:gdLst/>
              <a:ahLst/>
              <a:cxnLst/>
              <a:rect l="l" t="t" r="r" b="b"/>
              <a:pathLst>
                <a:path w="12460" h="17282" extrusionOk="0">
                  <a:moveTo>
                    <a:pt x="3240" y="1560"/>
                  </a:moveTo>
                  <a:cubicBezTo>
                    <a:pt x="3721" y="1560"/>
                    <a:pt x="4254" y="1782"/>
                    <a:pt x="4742" y="2325"/>
                  </a:cubicBezTo>
                  <a:cubicBezTo>
                    <a:pt x="4760" y="2353"/>
                    <a:pt x="4777" y="2390"/>
                    <a:pt x="4777" y="2425"/>
                  </a:cubicBezTo>
                  <a:lnTo>
                    <a:pt x="4777" y="10262"/>
                  </a:lnTo>
                  <a:lnTo>
                    <a:pt x="4777" y="10271"/>
                  </a:lnTo>
                  <a:cubicBezTo>
                    <a:pt x="4737" y="10328"/>
                    <a:pt x="4685" y="10353"/>
                    <a:pt x="4636" y="10353"/>
                  </a:cubicBezTo>
                  <a:cubicBezTo>
                    <a:pt x="4578" y="10353"/>
                    <a:pt x="4525" y="10317"/>
                    <a:pt x="4504" y="10262"/>
                  </a:cubicBezTo>
                  <a:lnTo>
                    <a:pt x="1711" y="2962"/>
                  </a:lnTo>
                  <a:cubicBezTo>
                    <a:pt x="1779" y="2177"/>
                    <a:pt x="2437" y="1560"/>
                    <a:pt x="3240" y="1560"/>
                  </a:cubicBezTo>
                  <a:close/>
                  <a:moveTo>
                    <a:pt x="6306" y="6521"/>
                  </a:moveTo>
                  <a:cubicBezTo>
                    <a:pt x="8847" y="6521"/>
                    <a:pt x="10904" y="8587"/>
                    <a:pt x="10904" y="11116"/>
                  </a:cubicBezTo>
                  <a:cubicBezTo>
                    <a:pt x="10904" y="13657"/>
                    <a:pt x="8847" y="15723"/>
                    <a:pt x="6306" y="15723"/>
                  </a:cubicBezTo>
                  <a:cubicBezTo>
                    <a:pt x="3814" y="15723"/>
                    <a:pt x="1748" y="13702"/>
                    <a:pt x="1702" y="11208"/>
                  </a:cubicBezTo>
                  <a:cubicBezTo>
                    <a:pt x="1693" y="10363"/>
                    <a:pt x="1903" y="9552"/>
                    <a:pt x="2311" y="8834"/>
                  </a:cubicBezTo>
                  <a:lnTo>
                    <a:pt x="3067" y="10808"/>
                  </a:lnTo>
                  <a:cubicBezTo>
                    <a:pt x="3314" y="11455"/>
                    <a:pt x="3941" y="11892"/>
                    <a:pt x="4633" y="11892"/>
                  </a:cubicBezTo>
                  <a:cubicBezTo>
                    <a:pt x="5553" y="11892"/>
                    <a:pt x="6306" y="11136"/>
                    <a:pt x="6306" y="10208"/>
                  </a:cubicBezTo>
                  <a:lnTo>
                    <a:pt x="6306" y="6521"/>
                  </a:lnTo>
                  <a:close/>
                  <a:moveTo>
                    <a:pt x="3234" y="1"/>
                  </a:moveTo>
                  <a:cubicBezTo>
                    <a:pt x="1534" y="1"/>
                    <a:pt x="155" y="1383"/>
                    <a:pt x="155" y="3080"/>
                  </a:cubicBezTo>
                  <a:lnTo>
                    <a:pt x="155" y="3218"/>
                  </a:lnTo>
                  <a:lnTo>
                    <a:pt x="1638" y="7112"/>
                  </a:lnTo>
                  <a:cubicBezTo>
                    <a:pt x="529" y="8406"/>
                    <a:pt x="0" y="10098"/>
                    <a:pt x="190" y="11846"/>
                  </a:cubicBezTo>
                  <a:cubicBezTo>
                    <a:pt x="518" y="14712"/>
                    <a:pt x="2822" y="16970"/>
                    <a:pt x="5697" y="17252"/>
                  </a:cubicBezTo>
                  <a:cubicBezTo>
                    <a:pt x="5902" y="17272"/>
                    <a:pt x="6105" y="17281"/>
                    <a:pt x="6305" y="17281"/>
                  </a:cubicBezTo>
                  <a:cubicBezTo>
                    <a:pt x="9700" y="17281"/>
                    <a:pt x="12459" y="14520"/>
                    <a:pt x="12459" y="11127"/>
                  </a:cubicBezTo>
                  <a:cubicBezTo>
                    <a:pt x="12459" y="7731"/>
                    <a:pt x="9703" y="4974"/>
                    <a:pt x="6306" y="4974"/>
                  </a:cubicBezTo>
                  <a:lnTo>
                    <a:pt x="6306" y="3109"/>
                  </a:lnTo>
                  <a:cubicBezTo>
                    <a:pt x="6306" y="1543"/>
                    <a:pt x="5151" y="206"/>
                    <a:pt x="3604" y="22"/>
                  </a:cubicBezTo>
                  <a:cubicBezTo>
                    <a:pt x="3479" y="8"/>
                    <a:pt x="3356" y="1"/>
                    <a:pt x="3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5"/>
            <p:cNvSpPr/>
            <p:nvPr/>
          </p:nvSpPr>
          <p:spPr>
            <a:xfrm>
              <a:off x="2013921" y="1967582"/>
              <a:ext cx="22927" cy="45839"/>
            </a:xfrm>
            <a:custGeom>
              <a:avLst/>
              <a:gdLst/>
              <a:ahLst/>
              <a:cxnLst/>
              <a:rect l="l" t="t" r="r" b="b"/>
              <a:pathLst>
                <a:path w="1530" h="3059" extrusionOk="0">
                  <a:moveTo>
                    <a:pt x="0" y="1"/>
                  </a:moveTo>
                  <a:lnTo>
                    <a:pt x="0" y="3059"/>
                  </a:lnTo>
                  <a:lnTo>
                    <a:pt x="1529" y="3059"/>
                  </a:lnTo>
                  <a:lnTo>
                    <a:pt x="15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5"/>
            <p:cNvSpPr/>
            <p:nvPr/>
          </p:nvSpPr>
          <p:spPr>
            <a:xfrm>
              <a:off x="2059742" y="1967582"/>
              <a:ext cx="22927" cy="45839"/>
            </a:xfrm>
            <a:custGeom>
              <a:avLst/>
              <a:gdLst/>
              <a:ahLst/>
              <a:cxnLst/>
              <a:rect l="l" t="t" r="r" b="b"/>
              <a:pathLst>
                <a:path w="1530" h="3059" extrusionOk="0">
                  <a:moveTo>
                    <a:pt x="0" y="1"/>
                  </a:moveTo>
                  <a:lnTo>
                    <a:pt x="0" y="3059"/>
                  </a:lnTo>
                  <a:lnTo>
                    <a:pt x="1529" y="3059"/>
                  </a:lnTo>
                  <a:lnTo>
                    <a:pt x="15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KPI dashboard</a:t>
            </a:r>
            <a:endParaRPr/>
          </a:p>
        </p:txBody>
      </p:sp>
      <p:sp>
        <p:nvSpPr>
          <p:cNvPr id="352" name="Google Shape;352;p46"/>
          <p:cNvSpPr/>
          <p:nvPr/>
        </p:nvSpPr>
        <p:spPr>
          <a:xfrm>
            <a:off x="778720" y="1346196"/>
            <a:ext cx="969000" cy="969000"/>
          </a:xfrm>
          <a:prstGeom prst="donut">
            <a:avLst>
              <a:gd name="adj" fmla="val 25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6"/>
          <p:cNvSpPr/>
          <p:nvPr/>
        </p:nvSpPr>
        <p:spPr>
          <a:xfrm>
            <a:off x="778720" y="1346196"/>
            <a:ext cx="969000" cy="969000"/>
          </a:xfrm>
          <a:prstGeom prst="blockArc">
            <a:avLst>
              <a:gd name="adj1" fmla="val 7914150"/>
              <a:gd name="adj2" fmla="val 0"/>
              <a:gd name="adj3" fmla="val 25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6"/>
          <p:cNvSpPr txBox="1">
            <a:spLocks noGrp="1"/>
          </p:cNvSpPr>
          <p:nvPr>
            <p:ph type="subTitle" idx="1"/>
          </p:nvPr>
        </p:nvSpPr>
        <p:spPr>
          <a:xfrm>
            <a:off x="1047650" y="1602700"/>
            <a:ext cx="430500" cy="456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1"/>
                </a:solidFill>
                <a:latin typeface="Poppins SemiBold"/>
                <a:ea typeface="Poppins SemiBold"/>
                <a:cs typeface="Poppins SemiBold"/>
                <a:sym typeface="Poppins SemiBold"/>
              </a:rPr>
              <a:t>60%</a:t>
            </a:r>
            <a:endParaRPr>
              <a:solidFill>
                <a:schemeClr val="dk1"/>
              </a:solidFill>
              <a:latin typeface="Poppins SemiBold"/>
              <a:ea typeface="Poppins SemiBold"/>
              <a:cs typeface="Poppins SemiBold"/>
              <a:sym typeface="Poppins SemiBold"/>
            </a:endParaRPr>
          </a:p>
        </p:txBody>
      </p:sp>
      <p:sp>
        <p:nvSpPr>
          <p:cNvPr id="355" name="Google Shape;355;p46"/>
          <p:cNvSpPr txBox="1">
            <a:spLocks noGrp="1"/>
          </p:cNvSpPr>
          <p:nvPr>
            <p:ph type="subTitle" idx="2"/>
          </p:nvPr>
        </p:nvSpPr>
        <p:spPr>
          <a:xfrm>
            <a:off x="1047650" y="2741250"/>
            <a:ext cx="430500" cy="456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1"/>
                </a:solidFill>
                <a:latin typeface="Poppins SemiBold"/>
                <a:ea typeface="Poppins SemiBold"/>
                <a:cs typeface="Poppins SemiBold"/>
                <a:sym typeface="Poppins SemiBold"/>
              </a:rPr>
              <a:t>80%</a:t>
            </a:r>
            <a:endParaRPr>
              <a:solidFill>
                <a:schemeClr val="dk1"/>
              </a:solidFill>
              <a:latin typeface="Poppins SemiBold"/>
              <a:ea typeface="Poppins SemiBold"/>
              <a:cs typeface="Poppins SemiBold"/>
              <a:sym typeface="Poppins SemiBold"/>
            </a:endParaRPr>
          </a:p>
        </p:txBody>
      </p:sp>
      <p:sp>
        <p:nvSpPr>
          <p:cNvPr id="356" name="Google Shape;356;p46"/>
          <p:cNvSpPr txBox="1">
            <a:spLocks noGrp="1"/>
          </p:cNvSpPr>
          <p:nvPr>
            <p:ph type="title" idx="4294967295"/>
          </p:nvPr>
        </p:nvSpPr>
        <p:spPr>
          <a:xfrm>
            <a:off x="1975037" y="1360263"/>
            <a:ext cx="1621200" cy="484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2400"/>
              <a:t>People</a:t>
            </a:r>
            <a:endParaRPr sz="2400"/>
          </a:p>
        </p:txBody>
      </p:sp>
      <p:sp>
        <p:nvSpPr>
          <p:cNvPr id="357" name="Google Shape;357;p46"/>
          <p:cNvSpPr txBox="1">
            <a:spLocks noGrp="1"/>
          </p:cNvSpPr>
          <p:nvPr>
            <p:ph type="title" idx="4294967295"/>
          </p:nvPr>
        </p:nvSpPr>
        <p:spPr>
          <a:xfrm>
            <a:off x="1974998" y="2498850"/>
            <a:ext cx="1621200" cy="484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2400"/>
              <a:t>Sales</a:t>
            </a:r>
            <a:endParaRPr sz="2400"/>
          </a:p>
        </p:txBody>
      </p:sp>
      <p:sp>
        <p:nvSpPr>
          <p:cNvPr id="358" name="Google Shape;358;p46"/>
          <p:cNvSpPr txBox="1">
            <a:spLocks noGrp="1"/>
          </p:cNvSpPr>
          <p:nvPr>
            <p:ph type="subTitle" idx="3"/>
          </p:nvPr>
        </p:nvSpPr>
        <p:spPr>
          <a:xfrm>
            <a:off x="1974998" y="2983650"/>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Jupiter is the biggest planet</a:t>
            </a:r>
            <a:endParaRPr>
              <a:solidFill>
                <a:schemeClr val="dk1"/>
              </a:solidFill>
              <a:latin typeface="Poppins"/>
              <a:ea typeface="Poppins"/>
              <a:cs typeface="Poppins"/>
              <a:sym typeface="Poppins"/>
            </a:endParaRPr>
          </a:p>
        </p:txBody>
      </p:sp>
      <p:sp>
        <p:nvSpPr>
          <p:cNvPr id="359" name="Google Shape;359;p46"/>
          <p:cNvSpPr txBox="1">
            <a:spLocks noGrp="1"/>
          </p:cNvSpPr>
          <p:nvPr>
            <p:ph type="subTitle" idx="4"/>
          </p:nvPr>
        </p:nvSpPr>
        <p:spPr>
          <a:xfrm>
            <a:off x="1975023" y="1845075"/>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Venus has a beautiful name</a:t>
            </a:r>
            <a:endParaRPr>
              <a:solidFill>
                <a:schemeClr val="dk1"/>
              </a:solidFill>
              <a:latin typeface="Poppins"/>
              <a:ea typeface="Poppins"/>
              <a:cs typeface="Poppins"/>
              <a:sym typeface="Poppins"/>
            </a:endParaRPr>
          </a:p>
        </p:txBody>
      </p:sp>
      <p:sp>
        <p:nvSpPr>
          <p:cNvPr id="360" name="Google Shape;360;p46"/>
          <p:cNvSpPr txBox="1">
            <a:spLocks noGrp="1"/>
          </p:cNvSpPr>
          <p:nvPr>
            <p:ph type="subTitle" idx="5"/>
          </p:nvPr>
        </p:nvSpPr>
        <p:spPr>
          <a:xfrm>
            <a:off x="1047650" y="3879813"/>
            <a:ext cx="430500" cy="456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dk1"/>
                </a:solidFill>
                <a:latin typeface="Poppins SemiBold"/>
                <a:ea typeface="Poppins SemiBold"/>
                <a:cs typeface="Poppins SemiBold"/>
                <a:sym typeface="Poppins SemiBold"/>
              </a:rPr>
              <a:t>25%</a:t>
            </a:r>
            <a:endParaRPr>
              <a:solidFill>
                <a:schemeClr val="dk1"/>
              </a:solidFill>
              <a:latin typeface="Poppins SemiBold"/>
              <a:ea typeface="Poppins SemiBold"/>
              <a:cs typeface="Poppins SemiBold"/>
              <a:sym typeface="Poppins SemiBold"/>
            </a:endParaRPr>
          </a:p>
        </p:txBody>
      </p:sp>
      <p:sp>
        <p:nvSpPr>
          <p:cNvPr id="361" name="Google Shape;361;p46"/>
          <p:cNvSpPr txBox="1">
            <a:spLocks noGrp="1"/>
          </p:cNvSpPr>
          <p:nvPr>
            <p:ph type="title" idx="4294967295"/>
          </p:nvPr>
        </p:nvSpPr>
        <p:spPr>
          <a:xfrm>
            <a:off x="1974998" y="3637425"/>
            <a:ext cx="1621200" cy="484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2400"/>
              <a:t>Market</a:t>
            </a:r>
            <a:endParaRPr sz="2400"/>
          </a:p>
        </p:txBody>
      </p:sp>
      <p:sp>
        <p:nvSpPr>
          <p:cNvPr id="362" name="Google Shape;362;p46"/>
          <p:cNvSpPr txBox="1">
            <a:spLocks noGrp="1"/>
          </p:cNvSpPr>
          <p:nvPr>
            <p:ph type="subTitle" idx="6"/>
          </p:nvPr>
        </p:nvSpPr>
        <p:spPr>
          <a:xfrm>
            <a:off x="1975023" y="4122225"/>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Mars is actually a cold place</a:t>
            </a:r>
            <a:endParaRPr>
              <a:solidFill>
                <a:schemeClr val="dk1"/>
              </a:solidFill>
              <a:latin typeface="Poppins"/>
              <a:ea typeface="Poppins"/>
              <a:cs typeface="Poppins"/>
              <a:sym typeface="Poppins"/>
            </a:endParaRPr>
          </a:p>
        </p:txBody>
      </p:sp>
      <p:sp>
        <p:nvSpPr>
          <p:cNvPr id="363" name="Google Shape;363;p46"/>
          <p:cNvSpPr/>
          <p:nvPr/>
        </p:nvSpPr>
        <p:spPr>
          <a:xfrm>
            <a:off x="778720" y="2484746"/>
            <a:ext cx="969000" cy="969000"/>
          </a:xfrm>
          <a:prstGeom prst="donut">
            <a:avLst>
              <a:gd name="adj" fmla="val 25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6"/>
          <p:cNvSpPr/>
          <p:nvPr/>
        </p:nvSpPr>
        <p:spPr>
          <a:xfrm>
            <a:off x="778720" y="2484746"/>
            <a:ext cx="969000" cy="969000"/>
          </a:xfrm>
          <a:prstGeom prst="blockArc">
            <a:avLst>
              <a:gd name="adj1" fmla="val 7914150"/>
              <a:gd name="adj2" fmla="val 3196387"/>
              <a:gd name="adj3" fmla="val 24904"/>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6"/>
          <p:cNvSpPr/>
          <p:nvPr/>
        </p:nvSpPr>
        <p:spPr>
          <a:xfrm>
            <a:off x="778720" y="3623308"/>
            <a:ext cx="969000" cy="969000"/>
          </a:xfrm>
          <a:prstGeom prst="donut">
            <a:avLst>
              <a:gd name="adj" fmla="val 25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6"/>
          <p:cNvSpPr/>
          <p:nvPr/>
        </p:nvSpPr>
        <p:spPr>
          <a:xfrm>
            <a:off x="778720" y="3623308"/>
            <a:ext cx="969000" cy="969000"/>
          </a:xfrm>
          <a:prstGeom prst="blockArc">
            <a:avLst>
              <a:gd name="adj1" fmla="val 7914150"/>
              <a:gd name="adj2" fmla="val 16309102"/>
              <a:gd name="adj3" fmla="val 24878"/>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6"/>
          <p:cNvSpPr txBox="1">
            <a:spLocks noGrp="1"/>
          </p:cNvSpPr>
          <p:nvPr>
            <p:ph type="subTitle" idx="7"/>
          </p:nvPr>
        </p:nvSpPr>
        <p:spPr>
          <a:xfrm>
            <a:off x="4572000" y="1964938"/>
            <a:ext cx="1393500" cy="402000"/>
          </a:xfrm>
          <a:prstGeom prst="rect">
            <a:avLst/>
          </a:prstGeom>
          <a:noFill/>
          <a:ln w="19050" cap="flat" cmpd="sng">
            <a:solidFill>
              <a:schemeClr val="dk1"/>
            </a:solidFill>
            <a:prstDash val="solid"/>
            <a:round/>
            <a:headEnd type="none" w="sm" len="sm"/>
            <a:tailEnd type="none" w="sm" len="sm"/>
          </a:ln>
        </p:spPr>
        <p:txBody>
          <a:bodyPr spcFirstLastPara="1" wrap="square" lIns="162000" tIns="54000" rIns="90000" bIns="91425" anchor="ctr" anchorCtr="0">
            <a:noAutofit/>
          </a:bodyPr>
          <a:lstStyle/>
          <a:p>
            <a:pPr marL="0" lvl="0" indent="0" algn="l" rtl="0">
              <a:spcBef>
                <a:spcPts val="0"/>
              </a:spcBef>
              <a:spcAft>
                <a:spcPts val="0"/>
              </a:spcAft>
              <a:buNone/>
            </a:pPr>
            <a:r>
              <a:rPr lang="en" sz="1800">
                <a:solidFill>
                  <a:schemeClr val="dk1"/>
                </a:solidFill>
                <a:latin typeface="Poppins"/>
                <a:ea typeface="Poppins"/>
                <a:cs typeface="Poppins"/>
                <a:sym typeface="Poppins"/>
              </a:rPr>
              <a:t>$35.28</a:t>
            </a:r>
            <a:endParaRPr sz="1600">
              <a:solidFill>
                <a:schemeClr val="dk1"/>
              </a:solidFill>
              <a:latin typeface="Poppins"/>
              <a:ea typeface="Poppins"/>
              <a:cs typeface="Poppins"/>
              <a:sym typeface="Poppins"/>
            </a:endParaRPr>
          </a:p>
        </p:txBody>
      </p:sp>
      <p:sp>
        <p:nvSpPr>
          <p:cNvPr id="368" name="Google Shape;368;p46"/>
          <p:cNvSpPr txBox="1">
            <a:spLocks noGrp="1"/>
          </p:cNvSpPr>
          <p:nvPr>
            <p:ph type="title" idx="4294967295"/>
          </p:nvPr>
        </p:nvSpPr>
        <p:spPr>
          <a:xfrm>
            <a:off x="4572000" y="1360263"/>
            <a:ext cx="1621200" cy="484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2400"/>
              <a:t>Budget</a:t>
            </a:r>
            <a:endParaRPr sz="2400"/>
          </a:p>
        </p:txBody>
      </p:sp>
      <p:sp>
        <p:nvSpPr>
          <p:cNvPr id="369" name="Google Shape;369;p46"/>
          <p:cNvSpPr txBox="1">
            <a:spLocks noGrp="1"/>
          </p:cNvSpPr>
          <p:nvPr>
            <p:ph type="subTitle" idx="8"/>
          </p:nvPr>
        </p:nvSpPr>
        <p:spPr>
          <a:xfrm>
            <a:off x="4572000" y="2693033"/>
            <a:ext cx="1393500" cy="402000"/>
          </a:xfrm>
          <a:prstGeom prst="rect">
            <a:avLst/>
          </a:prstGeom>
          <a:noFill/>
          <a:ln w="19050" cap="flat" cmpd="sng">
            <a:solidFill>
              <a:schemeClr val="dk1"/>
            </a:solidFill>
            <a:prstDash val="solid"/>
            <a:round/>
            <a:headEnd type="none" w="sm" len="sm"/>
            <a:tailEnd type="none" w="sm" len="sm"/>
          </a:ln>
        </p:spPr>
        <p:txBody>
          <a:bodyPr spcFirstLastPara="1" wrap="square" lIns="162000" tIns="54000" rIns="90000" bIns="91425" anchor="ctr" anchorCtr="0">
            <a:noAutofit/>
          </a:bodyPr>
          <a:lstStyle/>
          <a:p>
            <a:pPr marL="0" lvl="0" indent="0" algn="l" rtl="0">
              <a:spcBef>
                <a:spcPts val="0"/>
              </a:spcBef>
              <a:spcAft>
                <a:spcPts val="0"/>
              </a:spcAft>
              <a:buNone/>
            </a:pPr>
            <a:r>
              <a:rPr lang="en" sz="1800">
                <a:solidFill>
                  <a:schemeClr val="dk1"/>
                </a:solidFill>
                <a:latin typeface="Poppins"/>
                <a:ea typeface="Poppins"/>
                <a:cs typeface="Poppins"/>
                <a:sym typeface="Poppins"/>
              </a:rPr>
              <a:t>60 days</a:t>
            </a:r>
            <a:endParaRPr sz="1800">
              <a:solidFill>
                <a:schemeClr val="dk1"/>
              </a:solidFill>
              <a:latin typeface="Poppins"/>
              <a:ea typeface="Poppins"/>
              <a:cs typeface="Poppins"/>
              <a:sym typeface="Poppins"/>
            </a:endParaRPr>
          </a:p>
        </p:txBody>
      </p:sp>
      <p:sp>
        <p:nvSpPr>
          <p:cNvPr id="370" name="Google Shape;370;p46"/>
          <p:cNvSpPr txBox="1">
            <a:spLocks noGrp="1"/>
          </p:cNvSpPr>
          <p:nvPr>
            <p:ph type="subTitle" idx="9"/>
          </p:nvPr>
        </p:nvSpPr>
        <p:spPr>
          <a:xfrm>
            <a:off x="6193188" y="1937938"/>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Advantage price per unit</a:t>
            </a:r>
            <a:endParaRPr>
              <a:solidFill>
                <a:schemeClr val="dk1"/>
              </a:solidFill>
              <a:latin typeface="Poppins"/>
              <a:ea typeface="Poppins"/>
              <a:cs typeface="Poppins"/>
              <a:sym typeface="Poppins"/>
            </a:endParaRPr>
          </a:p>
        </p:txBody>
      </p:sp>
      <p:sp>
        <p:nvSpPr>
          <p:cNvPr id="371" name="Google Shape;371;p46"/>
          <p:cNvSpPr txBox="1">
            <a:spLocks noGrp="1"/>
          </p:cNvSpPr>
          <p:nvPr>
            <p:ph type="subTitle" idx="13"/>
          </p:nvPr>
        </p:nvSpPr>
        <p:spPr>
          <a:xfrm>
            <a:off x="6193188" y="2666033"/>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Advantage days on market</a:t>
            </a:r>
            <a:endParaRPr>
              <a:solidFill>
                <a:schemeClr val="dk1"/>
              </a:solidFill>
              <a:latin typeface="Poppins"/>
              <a:ea typeface="Poppins"/>
              <a:cs typeface="Poppins"/>
              <a:sym typeface="Poppins"/>
            </a:endParaRPr>
          </a:p>
        </p:txBody>
      </p:sp>
      <p:sp>
        <p:nvSpPr>
          <p:cNvPr id="372" name="Google Shape;372;p46"/>
          <p:cNvSpPr txBox="1">
            <a:spLocks noGrp="1"/>
          </p:cNvSpPr>
          <p:nvPr>
            <p:ph type="subTitle" idx="14"/>
          </p:nvPr>
        </p:nvSpPr>
        <p:spPr>
          <a:xfrm>
            <a:off x="4572000" y="3421129"/>
            <a:ext cx="1393500" cy="402000"/>
          </a:xfrm>
          <a:prstGeom prst="rect">
            <a:avLst/>
          </a:prstGeom>
          <a:noFill/>
          <a:ln w="19050" cap="flat" cmpd="sng">
            <a:solidFill>
              <a:schemeClr val="dk1"/>
            </a:solidFill>
            <a:prstDash val="solid"/>
            <a:round/>
            <a:headEnd type="none" w="sm" len="sm"/>
            <a:tailEnd type="none" w="sm" len="sm"/>
          </a:ln>
        </p:spPr>
        <p:txBody>
          <a:bodyPr spcFirstLastPara="1" wrap="square" lIns="162000" tIns="54000" rIns="90000" bIns="91425" anchor="ctr" anchorCtr="0">
            <a:noAutofit/>
          </a:bodyPr>
          <a:lstStyle/>
          <a:p>
            <a:pPr marL="0" lvl="0" indent="0" algn="l" rtl="0">
              <a:spcBef>
                <a:spcPts val="0"/>
              </a:spcBef>
              <a:spcAft>
                <a:spcPts val="0"/>
              </a:spcAft>
              <a:buNone/>
            </a:pPr>
            <a:r>
              <a:rPr lang="en" sz="1800">
                <a:solidFill>
                  <a:schemeClr val="dk1"/>
                </a:solidFill>
                <a:latin typeface="Poppins"/>
                <a:ea typeface="Poppins"/>
                <a:cs typeface="Poppins"/>
                <a:sym typeface="Poppins"/>
              </a:rPr>
              <a:t>25 shops</a:t>
            </a:r>
            <a:endParaRPr sz="1800">
              <a:solidFill>
                <a:schemeClr val="dk1"/>
              </a:solidFill>
              <a:latin typeface="Poppins"/>
              <a:ea typeface="Poppins"/>
              <a:cs typeface="Poppins"/>
              <a:sym typeface="Poppins"/>
            </a:endParaRPr>
          </a:p>
        </p:txBody>
      </p:sp>
      <p:sp>
        <p:nvSpPr>
          <p:cNvPr id="373" name="Google Shape;373;p46"/>
          <p:cNvSpPr txBox="1">
            <a:spLocks noGrp="1"/>
          </p:cNvSpPr>
          <p:nvPr>
            <p:ph type="subTitle" idx="15"/>
          </p:nvPr>
        </p:nvSpPr>
        <p:spPr>
          <a:xfrm>
            <a:off x="6193188" y="3394129"/>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Retailers and wholesalers</a:t>
            </a:r>
            <a:endParaRPr>
              <a:solidFill>
                <a:schemeClr val="dk1"/>
              </a:solidFill>
              <a:latin typeface="Poppins"/>
              <a:ea typeface="Poppins"/>
              <a:cs typeface="Poppins"/>
              <a:sym typeface="Poppins"/>
            </a:endParaRPr>
          </a:p>
        </p:txBody>
      </p:sp>
      <p:sp>
        <p:nvSpPr>
          <p:cNvPr id="374" name="Google Shape;374;p46"/>
          <p:cNvSpPr txBox="1">
            <a:spLocks noGrp="1"/>
          </p:cNvSpPr>
          <p:nvPr>
            <p:ph type="subTitle" idx="16"/>
          </p:nvPr>
        </p:nvSpPr>
        <p:spPr>
          <a:xfrm>
            <a:off x="4572000" y="4149225"/>
            <a:ext cx="1393500" cy="402000"/>
          </a:xfrm>
          <a:prstGeom prst="rect">
            <a:avLst/>
          </a:prstGeom>
          <a:noFill/>
          <a:ln w="19050" cap="flat" cmpd="sng">
            <a:solidFill>
              <a:schemeClr val="dk1"/>
            </a:solidFill>
            <a:prstDash val="solid"/>
            <a:round/>
            <a:headEnd type="none" w="sm" len="sm"/>
            <a:tailEnd type="none" w="sm" len="sm"/>
          </a:ln>
        </p:spPr>
        <p:txBody>
          <a:bodyPr spcFirstLastPara="1" wrap="square" lIns="162000" tIns="54000" rIns="90000" bIns="91425" anchor="ctr" anchorCtr="0">
            <a:noAutofit/>
          </a:bodyPr>
          <a:lstStyle/>
          <a:p>
            <a:pPr marL="0" lvl="0" indent="0" algn="l" rtl="0">
              <a:spcBef>
                <a:spcPts val="0"/>
              </a:spcBef>
              <a:spcAft>
                <a:spcPts val="0"/>
              </a:spcAft>
              <a:buNone/>
            </a:pPr>
            <a:r>
              <a:rPr lang="en" sz="1800">
                <a:solidFill>
                  <a:schemeClr val="dk1"/>
                </a:solidFill>
                <a:latin typeface="Poppins"/>
                <a:ea typeface="Poppins"/>
                <a:cs typeface="Poppins"/>
                <a:sym typeface="Poppins"/>
              </a:rPr>
              <a:t>500 units</a:t>
            </a:r>
            <a:endParaRPr sz="1800">
              <a:solidFill>
                <a:schemeClr val="dk1"/>
              </a:solidFill>
              <a:latin typeface="Poppins"/>
              <a:ea typeface="Poppins"/>
              <a:cs typeface="Poppins"/>
              <a:sym typeface="Poppins"/>
            </a:endParaRPr>
          </a:p>
        </p:txBody>
      </p:sp>
      <p:sp>
        <p:nvSpPr>
          <p:cNvPr id="375" name="Google Shape;375;p46"/>
          <p:cNvSpPr txBox="1">
            <a:spLocks noGrp="1"/>
          </p:cNvSpPr>
          <p:nvPr>
            <p:ph type="subTitle" idx="17"/>
          </p:nvPr>
        </p:nvSpPr>
        <p:spPr>
          <a:xfrm>
            <a:off x="6193188" y="4122225"/>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Remaining inventory</a:t>
            </a:r>
            <a:endParaRPr>
              <a:solidFill>
                <a:schemeClr val="dk1"/>
              </a:solidFill>
              <a:latin typeface="Poppins"/>
              <a:ea typeface="Poppins"/>
              <a:cs typeface="Poppins"/>
              <a:sym typeface="Poppin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pic>
        <p:nvPicPr>
          <p:cNvPr id="380" name="Google Shape;380;p47" title="Gráfico">
            <a:hlinkClick r:id="rId3"/>
          </p:cNvPr>
          <p:cNvPicPr preferRelativeResize="0"/>
          <p:nvPr/>
        </p:nvPicPr>
        <p:blipFill>
          <a:blip r:embed="rId4">
            <a:alphaModFix/>
          </a:blip>
          <a:stretch>
            <a:fillRect/>
          </a:stretch>
        </p:blipFill>
        <p:spPr>
          <a:xfrm>
            <a:off x="4198050" y="1403361"/>
            <a:ext cx="4211999" cy="2602698"/>
          </a:xfrm>
          <a:prstGeom prst="rect">
            <a:avLst/>
          </a:prstGeom>
          <a:noFill/>
          <a:ln>
            <a:noFill/>
          </a:ln>
        </p:spPr>
      </p:pic>
      <p:sp>
        <p:nvSpPr>
          <p:cNvPr id="381" name="Google Shape;381;p4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Advantages</a:t>
            </a:r>
            <a:endParaRPr/>
          </a:p>
        </p:txBody>
      </p:sp>
      <p:cxnSp>
        <p:nvCxnSpPr>
          <p:cNvPr id="382" name="Google Shape;382;p47"/>
          <p:cNvCxnSpPr/>
          <p:nvPr/>
        </p:nvCxnSpPr>
        <p:spPr>
          <a:xfrm>
            <a:off x="4212000" y="3824288"/>
            <a:ext cx="4212000" cy="0"/>
          </a:xfrm>
          <a:prstGeom prst="straightConnector1">
            <a:avLst/>
          </a:prstGeom>
          <a:noFill/>
          <a:ln w="19050" cap="flat" cmpd="sng">
            <a:solidFill>
              <a:schemeClr val="dk1"/>
            </a:solidFill>
            <a:prstDash val="solid"/>
            <a:round/>
            <a:headEnd type="none" w="med" len="med"/>
            <a:tailEnd type="none" w="med" len="med"/>
          </a:ln>
        </p:spPr>
      </p:cxnSp>
      <p:sp>
        <p:nvSpPr>
          <p:cNvPr id="383" name="Google Shape;383;p47"/>
          <p:cNvSpPr txBox="1">
            <a:spLocks noGrp="1"/>
          </p:cNvSpPr>
          <p:nvPr>
            <p:ph type="subTitle" idx="1"/>
          </p:nvPr>
        </p:nvSpPr>
        <p:spPr>
          <a:xfrm>
            <a:off x="991614" y="2974142"/>
            <a:ext cx="3062700" cy="262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Poppins SemiBold"/>
                <a:ea typeface="Poppins SemiBold"/>
                <a:cs typeface="Poppins SemiBold"/>
                <a:sym typeface="Poppins SemiBold"/>
              </a:rPr>
              <a:t>Cryptocurrency</a:t>
            </a:r>
            <a:endParaRPr sz="2400">
              <a:latin typeface="Poppins SemiBold"/>
              <a:ea typeface="Poppins SemiBold"/>
              <a:cs typeface="Poppins SemiBold"/>
              <a:sym typeface="Poppins SemiBold"/>
            </a:endParaRPr>
          </a:p>
        </p:txBody>
      </p:sp>
      <p:sp>
        <p:nvSpPr>
          <p:cNvPr id="384" name="Google Shape;384;p47"/>
          <p:cNvSpPr txBox="1">
            <a:spLocks noGrp="1"/>
          </p:cNvSpPr>
          <p:nvPr>
            <p:ph type="subTitle" idx="2"/>
          </p:nvPr>
        </p:nvSpPr>
        <p:spPr>
          <a:xfrm>
            <a:off x="984525" y="1859375"/>
            <a:ext cx="1432200" cy="262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Poppins SemiBold"/>
                <a:ea typeface="Poppins SemiBold"/>
                <a:cs typeface="Poppins SemiBold"/>
                <a:sym typeface="Poppins SemiBold"/>
              </a:rPr>
              <a:t>Stock</a:t>
            </a:r>
            <a:endParaRPr sz="2400">
              <a:latin typeface="Poppins SemiBold"/>
              <a:ea typeface="Poppins SemiBold"/>
              <a:cs typeface="Poppins SemiBold"/>
              <a:sym typeface="Poppins SemiBold"/>
            </a:endParaRPr>
          </a:p>
        </p:txBody>
      </p:sp>
      <p:sp>
        <p:nvSpPr>
          <p:cNvPr id="385" name="Google Shape;385;p47"/>
          <p:cNvSpPr/>
          <p:nvPr/>
        </p:nvSpPr>
        <p:spPr>
          <a:xfrm>
            <a:off x="719998" y="1891625"/>
            <a:ext cx="198000" cy="198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7"/>
          <p:cNvSpPr/>
          <p:nvPr/>
        </p:nvSpPr>
        <p:spPr>
          <a:xfrm>
            <a:off x="719998" y="3006400"/>
            <a:ext cx="198000" cy="1983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7"/>
          <p:cNvSpPr txBox="1">
            <a:spLocks noGrp="1"/>
          </p:cNvSpPr>
          <p:nvPr>
            <p:ph type="subTitle" idx="3"/>
          </p:nvPr>
        </p:nvSpPr>
        <p:spPr>
          <a:xfrm>
            <a:off x="4526175" y="1403375"/>
            <a:ext cx="602100" cy="45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SemiBold"/>
                <a:ea typeface="Poppins SemiBold"/>
                <a:cs typeface="Poppins SemiBold"/>
                <a:sym typeface="Poppins SemiBold"/>
              </a:rPr>
              <a:t>70%</a:t>
            </a:r>
            <a:endParaRPr>
              <a:solidFill>
                <a:schemeClr val="dk1"/>
              </a:solidFill>
              <a:latin typeface="Poppins SemiBold"/>
              <a:ea typeface="Poppins SemiBold"/>
              <a:cs typeface="Poppins SemiBold"/>
              <a:sym typeface="Poppins SemiBold"/>
            </a:endParaRPr>
          </a:p>
        </p:txBody>
      </p:sp>
      <p:sp>
        <p:nvSpPr>
          <p:cNvPr id="388" name="Google Shape;388;p47"/>
          <p:cNvSpPr txBox="1">
            <a:spLocks noGrp="1"/>
          </p:cNvSpPr>
          <p:nvPr>
            <p:ph type="subTitle" idx="4"/>
          </p:nvPr>
        </p:nvSpPr>
        <p:spPr>
          <a:xfrm>
            <a:off x="4986800" y="2807425"/>
            <a:ext cx="602100" cy="45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SemiBold"/>
                <a:ea typeface="Poppins SemiBold"/>
                <a:cs typeface="Poppins SemiBold"/>
                <a:sym typeface="Poppins SemiBold"/>
              </a:rPr>
              <a:t>20%</a:t>
            </a:r>
            <a:endParaRPr>
              <a:solidFill>
                <a:schemeClr val="dk1"/>
              </a:solidFill>
              <a:latin typeface="Poppins SemiBold"/>
              <a:ea typeface="Poppins SemiBold"/>
              <a:cs typeface="Poppins SemiBold"/>
              <a:sym typeface="Poppins SemiBold"/>
            </a:endParaRPr>
          </a:p>
        </p:txBody>
      </p:sp>
      <p:sp>
        <p:nvSpPr>
          <p:cNvPr id="389" name="Google Shape;389;p47"/>
          <p:cNvSpPr txBox="1">
            <a:spLocks noGrp="1"/>
          </p:cNvSpPr>
          <p:nvPr>
            <p:ph type="subTitle" idx="5"/>
          </p:nvPr>
        </p:nvSpPr>
        <p:spPr>
          <a:xfrm>
            <a:off x="5778100" y="2242975"/>
            <a:ext cx="602100" cy="45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SemiBold"/>
                <a:ea typeface="Poppins SemiBold"/>
                <a:cs typeface="Poppins SemiBold"/>
                <a:sym typeface="Poppins SemiBold"/>
              </a:rPr>
              <a:t>40%</a:t>
            </a:r>
            <a:endParaRPr>
              <a:solidFill>
                <a:schemeClr val="dk1"/>
              </a:solidFill>
              <a:latin typeface="Poppins SemiBold"/>
              <a:ea typeface="Poppins SemiBold"/>
              <a:cs typeface="Poppins SemiBold"/>
              <a:sym typeface="Poppins SemiBold"/>
            </a:endParaRPr>
          </a:p>
        </p:txBody>
      </p:sp>
      <p:sp>
        <p:nvSpPr>
          <p:cNvPr id="390" name="Google Shape;390;p47"/>
          <p:cNvSpPr txBox="1">
            <a:spLocks noGrp="1"/>
          </p:cNvSpPr>
          <p:nvPr>
            <p:ph type="subTitle" idx="6"/>
          </p:nvPr>
        </p:nvSpPr>
        <p:spPr>
          <a:xfrm>
            <a:off x="6205850" y="1262250"/>
            <a:ext cx="602100" cy="45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SemiBold"/>
                <a:ea typeface="Poppins SemiBold"/>
                <a:cs typeface="Poppins SemiBold"/>
                <a:sym typeface="Poppins SemiBold"/>
              </a:rPr>
              <a:t>75%</a:t>
            </a:r>
            <a:endParaRPr>
              <a:solidFill>
                <a:schemeClr val="dk1"/>
              </a:solidFill>
              <a:latin typeface="Poppins SemiBold"/>
              <a:ea typeface="Poppins SemiBold"/>
              <a:cs typeface="Poppins SemiBold"/>
              <a:sym typeface="Poppins SemiBold"/>
            </a:endParaRPr>
          </a:p>
        </p:txBody>
      </p:sp>
      <p:sp>
        <p:nvSpPr>
          <p:cNvPr id="391" name="Google Shape;391;p47"/>
          <p:cNvSpPr txBox="1">
            <a:spLocks noGrp="1"/>
          </p:cNvSpPr>
          <p:nvPr>
            <p:ph type="subTitle" idx="7"/>
          </p:nvPr>
        </p:nvSpPr>
        <p:spPr>
          <a:xfrm>
            <a:off x="7068375" y="1664400"/>
            <a:ext cx="602100" cy="45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SemiBold"/>
                <a:ea typeface="Poppins SemiBold"/>
                <a:cs typeface="Poppins SemiBold"/>
                <a:sym typeface="Poppins SemiBold"/>
              </a:rPr>
              <a:t>60%</a:t>
            </a:r>
            <a:endParaRPr>
              <a:solidFill>
                <a:schemeClr val="dk1"/>
              </a:solidFill>
              <a:latin typeface="Poppins SemiBold"/>
              <a:ea typeface="Poppins SemiBold"/>
              <a:cs typeface="Poppins SemiBold"/>
              <a:sym typeface="Poppins SemiBold"/>
            </a:endParaRPr>
          </a:p>
        </p:txBody>
      </p:sp>
      <p:sp>
        <p:nvSpPr>
          <p:cNvPr id="392" name="Google Shape;392;p47"/>
          <p:cNvSpPr txBox="1">
            <a:spLocks noGrp="1"/>
          </p:cNvSpPr>
          <p:nvPr>
            <p:ph type="subTitle" idx="8"/>
          </p:nvPr>
        </p:nvSpPr>
        <p:spPr>
          <a:xfrm>
            <a:off x="7482100" y="2518150"/>
            <a:ext cx="602100" cy="45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Poppins SemiBold"/>
                <a:ea typeface="Poppins SemiBold"/>
                <a:cs typeface="Poppins SemiBold"/>
                <a:sym typeface="Poppins SemiBold"/>
              </a:rPr>
              <a:t>30%</a:t>
            </a:r>
            <a:endParaRPr>
              <a:solidFill>
                <a:schemeClr val="dk1"/>
              </a:solidFill>
              <a:latin typeface="Poppins SemiBold"/>
              <a:ea typeface="Poppins SemiBold"/>
              <a:cs typeface="Poppins SemiBold"/>
              <a:sym typeface="Poppins SemiBold"/>
            </a:endParaRPr>
          </a:p>
        </p:txBody>
      </p:sp>
      <p:sp>
        <p:nvSpPr>
          <p:cNvPr id="393" name="Google Shape;393;p47"/>
          <p:cNvSpPr txBox="1"/>
          <p:nvPr/>
        </p:nvSpPr>
        <p:spPr>
          <a:xfrm>
            <a:off x="720000" y="4340800"/>
            <a:ext cx="7700400" cy="26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Poppins"/>
                <a:ea typeface="Poppins"/>
                <a:cs typeface="Poppins"/>
                <a:sym typeface="Poppins"/>
              </a:rPr>
              <a:t>Follow the link in the graph to modify its data and then paste the new one here. </a:t>
            </a:r>
            <a:r>
              <a:rPr lang="en" sz="1100">
                <a:solidFill>
                  <a:schemeClr val="dk1"/>
                </a:solidFill>
                <a:uFill>
                  <a:noFill/>
                </a:uFill>
                <a:latin typeface="Poppins"/>
                <a:ea typeface="Poppins"/>
                <a:cs typeface="Poppins"/>
                <a:sym typeface="Poppins"/>
                <a:hlinkClick r:id="rId5">
                  <a:extLst>
                    <a:ext uri="{A12FA001-AC4F-418D-AE19-62706E023703}">
                      <ahyp:hlinkClr xmlns:ahyp="http://schemas.microsoft.com/office/drawing/2018/hyperlinkcolor" val="tx"/>
                    </a:ext>
                  </a:extLst>
                </a:hlinkClick>
              </a:rPr>
              <a:t>For more info, </a:t>
            </a:r>
            <a:r>
              <a:rPr lang="en" sz="1100" b="1">
                <a:solidFill>
                  <a:schemeClr val="dk1"/>
                </a:solidFill>
                <a:uFill>
                  <a:noFill/>
                </a:uFill>
                <a:latin typeface="Poppins"/>
                <a:ea typeface="Poppins"/>
                <a:cs typeface="Poppins"/>
                <a:sym typeface="Poppins"/>
                <a:hlinkClick r:id="rId5">
                  <a:extLst>
                    <a:ext uri="{A12FA001-AC4F-418D-AE19-62706E023703}">
                      <ahyp:hlinkClr xmlns:ahyp="http://schemas.microsoft.com/office/drawing/2018/hyperlinkcolor" val="tx"/>
                    </a:ext>
                  </a:extLst>
                </a:hlinkClick>
              </a:rPr>
              <a:t>click here</a:t>
            </a:r>
            <a:endParaRPr sz="1100" b="1">
              <a:solidFill>
                <a:schemeClr val="dk1"/>
              </a:solidFill>
              <a:latin typeface="Poppins"/>
              <a:ea typeface="Poppins"/>
              <a:cs typeface="Poppins"/>
              <a:sym typeface="Poppins"/>
            </a:endParaRPr>
          </a:p>
        </p:txBody>
      </p:sp>
      <p:sp>
        <p:nvSpPr>
          <p:cNvPr id="394" name="Google Shape;394;p47"/>
          <p:cNvSpPr txBox="1">
            <a:spLocks noGrp="1"/>
          </p:cNvSpPr>
          <p:nvPr>
            <p:ph type="subTitle" idx="9"/>
          </p:nvPr>
        </p:nvSpPr>
        <p:spPr>
          <a:xfrm>
            <a:off x="984523" y="2270533"/>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Neptune is the farthest planet</a:t>
            </a:r>
            <a:endParaRPr>
              <a:solidFill>
                <a:schemeClr val="dk1"/>
              </a:solidFill>
              <a:latin typeface="Poppins"/>
              <a:ea typeface="Poppins"/>
              <a:cs typeface="Poppins"/>
              <a:sym typeface="Poppins"/>
            </a:endParaRPr>
          </a:p>
        </p:txBody>
      </p:sp>
      <p:sp>
        <p:nvSpPr>
          <p:cNvPr id="395" name="Google Shape;395;p47"/>
          <p:cNvSpPr txBox="1">
            <a:spLocks noGrp="1"/>
          </p:cNvSpPr>
          <p:nvPr>
            <p:ph type="subTitle" idx="13"/>
          </p:nvPr>
        </p:nvSpPr>
        <p:spPr>
          <a:xfrm>
            <a:off x="984523" y="3385300"/>
            <a:ext cx="1621200" cy="45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Mars is actually a cold place</a:t>
            </a:r>
            <a:endParaRPr>
              <a:solidFill>
                <a:schemeClr val="dk1"/>
              </a:solidFill>
              <a:latin typeface="Poppins"/>
              <a:ea typeface="Poppins"/>
              <a:cs typeface="Poppins"/>
              <a:sym typeface="Poppin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8"/>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Status report</a:t>
            </a:r>
            <a:endParaRPr/>
          </a:p>
        </p:txBody>
      </p:sp>
      <p:sp>
        <p:nvSpPr>
          <p:cNvPr id="401" name="Google Shape;401;p48"/>
          <p:cNvSpPr/>
          <p:nvPr/>
        </p:nvSpPr>
        <p:spPr>
          <a:xfrm>
            <a:off x="3325121" y="132685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8"/>
          <p:cNvSpPr txBox="1">
            <a:spLocks noGrp="1"/>
          </p:cNvSpPr>
          <p:nvPr>
            <p:ph type="subTitle" idx="1"/>
          </p:nvPr>
        </p:nvSpPr>
        <p:spPr>
          <a:xfrm>
            <a:off x="1610574" y="1326850"/>
            <a:ext cx="15864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Schedule</a:t>
            </a:r>
            <a:endParaRPr sz="1800">
              <a:solidFill>
                <a:schemeClr val="dk1"/>
              </a:solidFill>
              <a:latin typeface="Poppins"/>
              <a:ea typeface="Poppins"/>
              <a:cs typeface="Poppins"/>
              <a:sym typeface="Poppins"/>
            </a:endParaRPr>
          </a:p>
        </p:txBody>
      </p:sp>
      <p:sp>
        <p:nvSpPr>
          <p:cNvPr id="403" name="Google Shape;403;p48"/>
          <p:cNvSpPr/>
          <p:nvPr/>
        </p:nvSpPr>
        <p:spPr>
          <a:xfrm>
            <a:off x="3855104" y="132685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8"/>
          <p:cNvSpPr/>
          <p:nvPr/>
        </p:nvSpPr>
        <p:spPr>
          <a:xfrm>
            <a:off x="4385087" y="1326850"/>
            <a:ext cx="402000" cy="402000"/>
          </a:xfrm>
          <a:prstGeom prst="rect">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8"/>
          <p:cNvSpPr/>
          <p:nvPr/>
        </p:nvSpPr>
        <p:spPr>
          <a:xfrm>
            <a:off x="3325121" y="185037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8"/>
          <p:cNvSpPr txBox="1">
            <a:spLocks noGrp="1"/>
          </p:cNvSpPr>
          <p:nvPr>
            <p:ph type="subTitle" idx="2"/>
          </p:nvPr>
        </p:nvSpPr>
        <p:spPr>
          <a:xfrm>
            <a:off x="1610574" y="1850370"/>
            <a:ext cx="15864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Resourcing</a:t>
            </a:r>
            <a:endParaRPr sz="1800">
              <a:solidFill>
                <a:schemeClr val="dk1"/>
              </a:solidFill>
              <a:latin typeface="Poppins"/>
              <a:ea typeface="Poppins"/>
              <a:cs typeface="Poppins"/>
              <a:sym typeface="Poppins"/>
            </a:endParaRPr>
          </a:p>
        </p:txBody>
      </p:sp>
      <p:sp>
        <p:nvSpPr>
          <p:cNvPr id="407" name="Google Shape;407;p48"/>
          <p:cNvSpPr/>
          <p:nvPr/>
        </p:nvSpPr>
        <p:spPr>
          <a:xfrm>
            <a:off x="3855104" y="185037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8"/>
          <p:cNvSpPr/>
          <p:nvPr/>
        </p:nvSpPr>
        <p:spPr>
          <a:xfrm>
            <a:off x="4385087" y="1850370"/>
            <a:ext cx="402000" cy="402000"/>
          </a:xfrm>
          <a:prstGeom prst="rect">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8"/>
          <p:cNvSpPr/>
          <p:nvPr/>
        </p:nvSpPr>
        <p:spPr>
          <a:xfrm>
            <a:off x="3325121" y="237389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8"/>
          <p:cNvSpPr txBox="1">
            <a:spLocks noGrp="1"/>
          </p:cNvSpPr>
          <p:nvPr>
            <p:ph type="subTitle" idx="3"/>
          </p:nvPr>
        </p:nvSpPr>
        <p:spPr>
          <a:xfrm>
            <a:off x="1610574" y="2373890"/>
            <a:ext cx="15864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Budget</a:t>
            </a:r>
            <a:endParaRPr sz="1800">
              <a:solidFill>
                <a:schemeClr val="dk1"/>
              </a:solidFill>
              <a:latin typeface="Poppins"/>
              <a:ea typeface="Poppins"/>
              <a:cs typeface="Poppins"/>
              <a:sym typeface="Poppins"/>
            </a:endParaRPr>
          </a:p>
        </p:txBody>
      </p:sp>
      <p:sp>
        <p:nvSpPr>
          <p:cNvPr id="411" name="Google Shape;411;p48"/>
          <p:cNvSpPr/>
          <p:nvPr/>
        </p:nvSpPr>
        <p:spPr>
          <a:xfrm>
            <a:off x="3855104" y="237389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8"/>
          <p:cNvSpPr/>
          <p:nvPr/>
        </p:nvSpPr>
        <p:spPr>
          <a:xfrm>
            <a:off x="4385087" y="2373890"/>
            <a:ext cx="402000" cy="402000"/>
          </a:xfrm>
          <a:prstGeom prst="rect">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8"/>
          <p:cNvSpPr/>
          <p:nvPr/>
        </p:nvSpPr>
        <p:spPr>
          <a:xfrm>
            <a:off x="3325121" y="289741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8"/>
          <p:cNvSpPr txBox="1">
            <a:spLocks noGrp="1"/>
          </p:cNvSpPr>
          <p:nvPr>
            <p:ph type="subTitle" idx="4"/>
          </p:nvPr>
        </p:nvSpPr>
        <p:spPr>
          <a:xfrm>
            <a:off x="1610574" y="2897410"/>
            <a:ext cx="15864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Risks</a:t>
            </a:r>
            <a:endParaRPr sz="1800">
              <a:solidFill>
                <a:schemeClr val="dk1"/>
              </a:solidFill>
              <a:latin typeface="Poppins"/>
              <a:ea typeface="Poppins"/>
              <a:cs typeface="Poppins"/>
              <a:sym typeface="Poppins"/>
            </a:endParaRPr>
          </a:p>
        </p:txBody>
      </p:sp>
      <p:sp>
        <p:nvSpPr>
          <p:cNvPr id="415" name="Google Shape;415;p48"/>
          <p:cNvSpPr/>
          <p:nvPr/>
        </p:nvSpPr>
        <p:spPr>
          <a:xfrm>
            <a:off x="3855104" y="2897410"/>
            <a:ext cx="402000" cy="4020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8"/>
          <p:cNvSpPr/>
          <p:nvPr/>
        </p:nvSpPr>
        <p:spPr>
          <a:xfrm>
            <a:off x="4385087" y="289741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8"/>
          <p:cNvSpPr/>
          <p:nvPr/>
        </p:nvSpPr>
        <p:spPr>
          <a:xfrm>
            <a:off x="3325121" y="342093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8"/>
          <p:cNvSpPr txBox="1">
            <a:spLocks noGrp="1"/>
          </p:cNvSpPr>
          <p:nvPr>
            <p:ph type="subTitle" idx="5"/>
          </p:nvPr>
        </p:nvSpPr>
        <p:spPr>
          <a:xfrm>
            <a:off x="1610574" y="3420930"/>
            <a:ext cx="15864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Issues</a:t>
            </a:r>
            <a:endParaRPr sz="1800">
              <a:solidFill>
                <a:schemeClr val="dk1"/>
              </a:solidFill>
              <a:latin typeface="Poppins"/>
              <a:ea typeface="Poppins"/>
              <a:cs typeface="Poppins"/>
              <a:sym typeface="Poppins"/>
            </a:endParaRPr>
          </a:p>
        </p:txBody>
      </p:sp>
      <p:sp>
        <p:nvSpPr>
          <p:cNvPr id="419" name="Google Shape;419;p48"/>
          <p:cNvSpPr/>
          <p:nvPr/>
        </p:nvSpPr>
        <p:spPr>
          <a:xfrm>
            <a:off x="3855104" y="3420930"/>
            <a:ext cx="402000" cy="4020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8"/>
          <p:cNvSpPr/>
          <p:nvPr/>
        </p:nvSpPr>
        <p:spPr>
          <a:xfrm>
            <a:off x="4385087" y="342093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8"/>
          <p:cNvSpPr/>
          <p:nvPr/>
        </p:nvSpPr>
        <p:spPr>
          <a:xfrm>
            <a:off x="3325121" y="3944450"/>
            <a:ext cx="402000" cy="4020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8"/>
          <p:cNvSpPr txBox="1">
            <a:spLocks noGrp="1"/>
          </p:cNvSpPr>
          <p:nvPr>
            <p:ph type="subTitle" idx="6"/>
          </p:nvPr>
        </p:nvSpPr>
        <p:spPr>
          <a:xfrm>
            <a:off x="1610574" y="3944450"/>
            <a:ext cx="15864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a:ea typeface="Poppins"/>
                <a:cs typeface="Poppins"/>
                <a:sym typeface="Poppins"/>
              </a:rPr>
              <a:t>Benefits</a:t>
            </a:r>
            <a:endParaRPr sz="1800">
              <a:solidFill>
                <a:schemeClr val="dk1"/>
              </a:solidFill>
              <a:latin typeface="Poppins"/>
              <a:ea typeface="Poppins"/>
              <a:cs typeface="Poppins"/>
              <a:sym typeface="Poppins"/>
            </a:endParaRPr>
          </a:p>
        </p:txBody>
      </p:sp>
      <p:sp>
        <p:nvSpPr>
          <p:cNvPr id="423" name="Google Shape;423;p48"/>
          <p:cNvSpPr/>
          <p:nvPr/>
        </p:nvSpPr>
        <p:spPr>
          <a:xfrm>
            <a:off x="3855104" y="394445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8"/>
          <p:cNvSpPr/>
          <p:nvPr/>
        </p:nvSpPr>
        <p:spPr>
          <a:xfrm>
            <a:off x="4385087" y="3944450"/>
            <a:ext cx="402000" cy="4020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8"/>
          <p:cNvSpPr txBox="1">
            <a:spLocks noGrp="1"/>
          </p:cNvSpPr>
          <p:nvPr>
            <p:ph type="subTitle" idx="7"/>
          </p:nvPr>
        </p:nvSpPr>
        <p:spPr>
          <a:xfrm>
            <a:off x="4863288" y="1326850"/>
            <a:ext cx="35607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The project schedule is on track</a:t>
            </a:r>
            <a:endParaRPr>
              <a:solidFill>
                <a:schemeClr val="dk1"/>
              </a:solidFill>
              <a:latin typeface="Poppins"/>
              <a:ea typeface="Poppins"/>
              <a:cs typeface="Poppins"/>
              <a:sym typeface="Poppins"/>
            </a:endParaRPr>
          </a:p>
        </p:txBody>
      </p:sp>
      <p:sp>
        <p:nvSpPr>
          <p:cNvPr id="426" name="Google Shape;426;p48"/>
          <p:cNvSpPr txBox="1">
            <a:spLocks noGrp="1"/>
          </p:cNvSpPr>
          <p:nvPr>
            <p:ph type="subTitle" idx="8"/>
          </p:nvPr>
        </p:nvSpPr>
        <p:spPr>
          <a:xfrm>
            <a:off x="4863288" y="1848975"/>
            <a:ext cx="35607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Resourcing is adequate</a:t>
            </a:r>
            <a:endParaRPr>
              <a:solidFill>
                <a:schemeClr val="dk1"/>
              </a:solidFill>
              <a:latin typeface="Poppins"/>
              <a:ea typeface="Poppins"/>
              <a:cs typeface="Poppins"/>
              <a:sym typeface="Poppins"/>
            </a:endParaRPr>
          </a:p>
        </p:txBody>
      </p:sp>
      <p:sp>
        <p:nvSpPr>
          <p:cNvPr id="427" name="Google Shape;427;p48"/>
          <p:cNvSpPr txBox="1">
            <a:spLocks noGrp="1"/>
          </p:cNvSpPr>
          <p:nvPr>
            <p:ph type="subTitle" idx="9"/>
          </p:nvPr>
        </p:nvSpPr>
        <p:spPr>
          <a:xfrm>
            <a:off x="4863288" y="2371075"/>
            <a:ext cx="35607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Project is within budget</a:t>
            </a:r>
            <a:endParaRPr>
              <a:solidFill>
                <a:schemeClr val="dk1"/>
              </a:solidFill>
              <a:latin typeface="Poppins"/>
              <a:ea typeface="Poppins"/>
              <a:cs typeface="Poppins"/>
              <a:sym typeface="Poppins"/>
            </a:endParaRPr>
          </a:p>
        </p:txBody>
      </p:sp>
      <p:sp>
        <p:nvSpPr>
          <p:cNvPr id="428" name="Google Shape;428;p48"/>
          <p:cNvSpPr txBox="1">
            <a:spLocks noGrp="1"/>
          </p:cNvSpPr>
          <p:nvPr>
            <p:ph type="subTitle" idx="13"/>
          </p:nvPr>
        </p:nvSpPr>
        <p:spPr>
          <a:xfrm>
            <a:off x="4863288" y="2907300"/>
            <a:ext cx="35607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Almost all risks are under control</a:t>
            </a:r>
            <a:endParaRPr>
              <a:solidFill>
                <a:schemeClr val="dk1"/>
              </a:solidFill>
              <a:latin typeface="Poppins"/>
              <a:ea typeface="Poppins"/>
              <a:cs typeface="Poppins"/>
              <a:sym typeface="Poppins"/>
            </a:endParaRPr>
          </a:p>
        </p:txBody>
      </p:sp>
      <p:sp>
        <p:nvSpPr>
          <p:cNvPr id="429" name="Google Shape;429;p48"/>
          <p:cNvSpPr txBox="1">
            <a:spLocks noGrp="1"/>
          </p:cNvSpPr>
          <p:nvPr>
            <p:ph type="subTitle" idx="14"/>
          </p:nvPr>
        </p:nvSpPr>
        <p:spPr>
          <a:xfrm>
            <a:off x="4863288" y="3429400"/>
            <a:ext cx="35607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Project issues need to be solved</a:t>
            </a:r>
            <a:endParaRPr>
              <a:solidFill>
                <a:schemeClr val="dk1"/>
              </a:solidFill>
              <a:latin typeface="Poppins"/>
              <a:ea typeface="Poppins"/>
              <a:cs typeface="Poppins"/>
              <a:sym typeface="Poppins"/>
            </a:endParaRPr>
          </a:p>
        </p:txBody>
      </p:sp>
      <p:sp>
        <p:nvSpPr>
          <p:cNvPr id="430" name="Google Shape;430;p48"/>
          <p:cNvSpPr txBox="1">
            <a:spLocks noGrp="1"/>
          </p:cNvSpPr>
          <p:nvPr>
            <p:ph type="subTitle" idx="15"/>
          </p:nvPr>
        </p:nvSpPr>
        <p:spPr>
          <a:xfrm>
            <a:off x="4863288" y="3951525"/>
            <a:ext cx="3560700" cy="40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Benefits do not meet the expectations</a:t>
            </a:r>
            <a:endParaRPr>
              <a:solidFill>
                <a:schemeClr val="dk1"/>
              </a:solidFill>
              <a:latin typeface="Poppins"/>
              <a:ea typeface="Poppins"/>
              <a:cs typeface="Poppins"/>
              <a:sym typeface="Poppin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9"/>
          <p:cNvSpPr txBox="1">
            <a:spLocks noGrp="1"/>
          </p:cNvSpPr>
          <p:nvPr>
            <p:ph type="title"/>
          </p:nvPr>
        </p:nvSpPr>
        <p:spPr>
          <a:xfrm>
            <a:off x="1445100" y="1339550"/>
            <a:ext cx="2900400" cy="35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Risks</a:t>
            </a:r>
            <a:endParaRPr/>
          </a:p>
        </p:txBody>
      </p:sp>
      <p:sp>
        <p:nvSpPr>
          <p:cNvPr id="436" name="Google Shape;436;p49"/>
          <p:cNvSpPr txBox="1">
            <a:spLocks noGrp="1"/>
          </p:cNvSpPr>
          <p:nvPr>
            <p:ph type="subTitle" idx="1"/>
          </p:nvPr>
        </p:nvSpPr>
        <p:spPr>
          <a:xfrm>
            <a:off x="1445100" y="1707325"/>
            <a:ext cx="2900400" cy="7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in the Solar System. It’s the fourth-largest by diameter</a:t>
            </a:r>
            <a:endParaRPr/>
          </a:p>
        </p:txBody>
      </p:sp>
      <p:sp>
        <p:nvSpPr>
          <p:cNvPr id="437" name="Google Shape;437;p49"/>
          <p:cNvSpPr txBox="1">
            <a:spLocks noGrp="1"/>
          </p:cNvSpPr>
          <p:nvPr>
            <p:ph type="title" idx="2"/>
          </p:nvPr>
        </p:nvSpPr>
        <p:spPr>
          <a:xfrm>
            <a:off x="5523600" y="1339550"/>
            <a:ext cx="2900400" cy="35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Assumptions</a:t>
            </a:r>
            <a:endParaRPr/>
          </a:p>
        </p:txBody>
      </p:sp>
      <p:sp>
        <p:nvSpPr>
          <p:cNvPr id="438" name="Google Shape;438;p49"/>
          <p:cNvSpPr txBox="1">
            <a:spLocks noGrp="1"/>
          </p:cNvSpPr>
          <p:nvPr>
            <p:ph type="subTitle" idx="3"/>
          </p:nvPr>
        </p:nvSpPr>
        <p:spPr>
          <a:xfrm>
            <a:off x="5523600" y="1707325"/>
            <a:ext cx="2900400" cy="7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439" name="Google Shape;439;p49"/>
          <p:cNvSpPr txBox="1">
            <a:spLocks noGrp="1"/>
          </p:cNvSpPr>
          <p:nvPr>
            <p:ph type="title" idx="4"/>
          </p:nvPr>
        </p:nvSpPr>
        <p:spPr>
          <a:xfrm>
            <a:off x="1445100" y="2852075"/>
            <a:ext cx="2900400" cy="35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Issues</a:t>
            </a:r>
            <a:endParaRPr/>
          </a:p>
        </p:txBody>
      </p:sp>
      <p:sp>
        <p:nvSpPr>
          <p:cNvPr id="440" name="Google Shape;440;p49"/>
          <p:cNvSpPr txBox="1">
            <a:spLocks noGrp="1"/>
          </p:cNvSpPr>
          <p:nvPr>
            <p:ph type="subTitle" idx="5"/>
          </p:nvPr>
        </p:nvSpPr>
        <p:spPr>
          <a:xfrm>
            <a:off x="1445100" y="3210275"/>
            <a:ext cx="2900400" cy="7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441" name="Google Shape;441;p49"/>
          <p:cNvSpPr txBox="1">
            <a:spLocks noGrp="1"/>
          </p:cNvSpPr>
          <p:nvPr>
            <p:ph type="title" idx="6"/>
          </p:nvPr>
        </p:nvSpPr>
        <p:spPr>
          <a:xfrm>
            <a:off x="5523600" y="2852075"/>
            <a:ext cx="2900400" cy="35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Dependencies</a:t>
            </a:r>
            <a:endParaRPr/>
          </a:p>
        </p:txBody>
      </p:sp>
      <p:sp>
        <p:nvSpPr>
          <p:cNvPr id="442" name="Google Shape;442;p49"/>
          <p:cNvSpPr txBox="1">
            <a:spLocks noGrp="1"/>
          </p:cNvSpPr>
          <p:nvPr>
            <p:ph type="subTitle" idx="7"/>
          </p:nvPr>
        </p:nvSpPr>
        <p:spPr>
          <a:xfrm>
            <a:off x="5523600" y="3210275"/>
            <a:ext cx="2900400" cy="78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in the Solar System and the fourth-brightest in the sky</a:t>
            </a:r>
            <a:endParaRPr/>
          </a:p>
        </p:txBody>
      </p:sp>
      <p:sp>
        <p:nvSpPr>
          <p:cNvPr id="443" name="Google Shape;443;p49"/>
          <p:cNvSpPr/>
          <p:nvPr/>
        </p:nvSpPr>
        <p:spPr>
          <a:xfrm>
            <a:off x="719997" y="1629625"/>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9"/>
          <p:cNvSpPr/>
          <p:nvPr/>
        </p:nvSpPr>
        <p:spPr>
          <a:xfrm>
            <a:off x="4798497" y="1629625"/>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9"/>
          <p:cNvSpPr/>
          <p:nvPr/>
        </p:nvSpPr>
        <p:spPr>
          <a:xfrm>
            <a:off x="719997" y="3115925"/>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9"/>
          <p:cNvSpPr/>
          <p:nvPr/>
        </p:nvSpPr>
        <p:spPr>
          <a:xfrm>
            <a:off x="4798497" y="3115925"/>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 name="Google Shape;447;p49"/>
          <p:cNvGrpSpPr/>
          <p:nvPr/>
        </p:nvGrpSpPr>
        <p:grpSpPr>
          <a:xfrm>
            <a:off x="859335" y="1719826"/>
            <a:ext cx="294029" cy="392288"/>
            <a:chOff x="2484375" y="1088575"/>
            <a:chExt cx="490375" cy="654250"/>
          </a:xfrm>
        </p:grpSpPr>
        <p:sp>
          <p:nvSpPr>
            <p:cNvPr id="448" name="Google Shape;448;p49"/>
            <p:cNvSpPr/>
            <p:nvPr/>
          </p:nvSpPr>
          <p:spPr>
            <a:xfrm>
              <a:off x="2566475" y="1458025"/>
              <a:ext cx="208600" cy="38225"/>
            </a:xfrm>
            <a:custGeom>
              <a:avLst/>
              <a:gdLst/>
              <a:ahLst/>
              <a:cxnLst/>
              <a:rect l="l" t="t" r="r" b="b"/>
              <a:pathLst>
                <a:path w="8344" h="1529" extrusionOk="0">
                  <a:moveTo>
                    <a:pt x="802" y="0"/>
                  </a:moveTo>
                  <a:cubicBezTo>
                    <a:pt x="382" y="0"/>
                    <a:pt x="29" y="319"/>
                    <a:pt x="9" y="736"/>
                  </a:cubicBezTo>
                  <a:cubicBezTo>
                    <a:pt x="0" y="1173"/>
                    <a:pt x="347" y="1529"/>
                    <a:pt x="773" y="1529"/>
                  </a:cubicBezTo>
                  <a:lnTo>
                    <a:pt x="7324" y="1529"/>
                  </a:lnTo>
                  <a:cubicBezTo>
                    <a:pt x="8335" y="1492"/>
                    <a:pt x="8343" y="37"/>
                    <a:pt x="7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9"/>
            <p:cNvSpPr/>
            <p:nvPr/>
          </p:nvSpPr>
          <p:spPr>
            <a:xfrm>
              <a:off x="2806650" y="1458025"/>
              <a:ext cx="91675" cy="38225"/>
            </a:xfrm>
            <a:custGeom>
              <a:avLst/>
              <a:gdLst/>
              <a:ahLst/>
              <a:cxnLst/>
              <a:rect l="l" t="t" r="r" b="b"/>
              <a:pathLst>
                <a:path w="3667" h="1529" extrusionOk="0">
                  <a:moveTo>
                    <a:pt x="1020" y="0"/>
                  </a:moveTo>
                  <a:cubicBezTo>
                    <a:pt x="1" y="37"/>
                    <a:pt x="1" y="1492"/>
                    <a:pt x="1020" y="1529"/>
                  </a:cubicBezTo>
                  <a:lnTo>
                    <a:pt x="2658" y="1529"/>
                  </a:lnTo>
                  <a:cubicBezTo>
                    <a:pt x="3667" y="1492"/>
                    <a:pt x="3667" y="37"/>
                    <a:pt x="2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9"/>
            <p:cNvSpPr/>
            <p:nvPr/>
          </p:nvSpPr>
          <p:spPr>
            <a:xfrm>
              <a:off x="2566475" y="1539900"/>
              <a:ext cx="208600" cy="38225"/>
            </a:xfrm>
            <a:custGeom>
              <a:avLst/>
              <a:gdLst/>
              <a:ahLst/>
              <a:cxnLst/>
              <a:rect l="l" t="t" r="r" b="b"/>
              <a:pathLst>
                <a:path w="8344" h="1529" extrusionOk="0">
                  <a:moveTo>
                    <a:pt x="802" y="0"/>
                  </a:moveTo>
                  <a:cubicBezTo>
                    <a:pt x="382" y="0"/>
                    <a:pt x="29" y="319"/>
                    <a:pt x="9" y="736"/>
                  </a:cubicBezTo>
                  <a:cubicBezTo>
                    <a:pt x="0" y="1173"/>
                    <a:pt x="347" y="1529"/>
                    <a:pt x="773" y="1529"/>
                  </a:cubicBezTo>
                  <a:lnTo>
                    <a:pt x="7324" y="1529"/>
                  </a:lnTo>
                  <a:cubicBezTo>
                    <a:pt x="8335" y="1492"/>
                    <a:pt x="8343" y="38"/>
                    <a:pt x="7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9"/>
            <p:cNvSpPr/>
            <p:nvPr/>
          </p:nvSpPr>
          <p:spPr>
            <a:xfrm>
              <a:off x="2806650" y="1539900"/>
              <a:ext cx="91675" cy="38225"/>
            </a:xfrm>
            <a:custGeom>
              <a:avLst/>
              <a:gdLst/>
              <a:ahLst/>
              <a:cxnLst/>
              <a:rect l="l" t="t" r="r" b="b"/>
              <a:pathLst>
                <a:path w="3667" h="1529" extrusionOk="0">
                  <a:moveTo>
                    <a:pt x="1020" y="0"/>
                  </a:moveTo>
                  <a:cubicBezTo>
                    <a:pt x="1" y="38"/>
                    <a:pt x="1" y="1492"/>
                    <a:pt x="1020" y="1529"/>
                  </a:cubicBezTo>
                  <a:lnTo>
                    <a:pt x="2658" y="1529"/>
                  </a:lnTo>
                  <a:cubicBezTo>
                    <a:pt x="3667" y="1492"/>
                    <a:pt x="3667" y="38"/>
                    <a:pt x="2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9"/>
            <p:cNvSpPr/>
            <p:nvPr/>
          </p:nvSpPr>
          <p:spPr>
            <a:xfrm>
              <a:off x="2566475" y="1622700"/>
              <a:ext cx="208600" cy="38250"/>
            </a:xfrm>
            <a:custGeom>
              <a:avLst/>
              <a:gdLst/>
              <a:ahLst/>
              <a:cxnLst/>
              <a:rect l="l" t="t" r="r" b="b"/>
              <a:pathLst>
                <a:path w="8344" h="1530" extrusionOk="0">
                  <a:moveTo>
                    <a:pt x="802" y="1"/>
                  </a:moveTo>
                  <a:cubicBezTo>
                    <a:pt x="382" y="1"/>
                    <a:pt x="29" y="317"/>
                    <a:pt x="9" y="737"/>
                  </a:cubicBezTo>
                  <a:cubicBezTo>
                    <a:pt x="0" y="1173"/>
                    <a:pt x="347" y="1529"/>
                    <a:pt x="773" y="1529"/>
                  </a:cubicBezTo>
                  <a:lnTo>
                    <a:pt x="7324" y="1529"/>
                  </a:lnTo>
                  <a:cubicBezTo>
                    <a:pt x="8335" y="1492"/>
                    <a:pt x="8343" y="36"/>
                    <a:pt x="7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9"/>
            <p:cNvSpPr/>
            <p:nvPr/>
          </p:nvSpPr>
          <p:spPr>
            <a:xfrm>
              <a:off x="2806650" y="1622700"/>
              <a:ext cx="91675" cy="38250"/>
            </a:xfrm>
            <a:custGeom>
              <a:avLst/>
              <a:gdLst/>
              <a:ahLst/>
              <a:cxnLst/>
              <a:rect l="l" t="t" r="r" b="b"/>
              <a:pathLst>
                <a:path w="3667" h="1530" extrusionOk="0">
                  <a:moveTo>
                    <a:pt x="1020" y="1"/>
                  </a:moveTo>
                  <a:cubicBezTo>
                    <a:pt x="1" y="36"/>
                    <a:pt x="1" y="1492"/>
                    <a:pt x="1020" y="1529"/>
                  </a:cubicBezTo>
                  <a:lnTo>
                    <a:pt x="2658" y="1529"/>
                  </a:lnTo>
                  <a:cubicBezTo>
                    <a:pt x="3667" y="1492"/>
                    <a:pt x="3667" y="36"/>
                    <a:pt x="2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9"/>
            <p:cNvSpPr/>
            <p:nvPr/>
          </p:nvSpPr>
          <p:spPr>
            <a:xfrm>
              <a:off x="2621000" y="1273375"/>
              <a:ext cx="209800" cy="141000"/>
            </a:xfrm>
            <a:custGeom>
              <a:avLst/>
              <a:gdLst/>
              <a:ahLst/>
              <a:cxnLst/>
              <a:rect l="l" t="t" r="r" b="b"/>
              <a:pathLst>
                <a:path w="8392" h="5640" extrusionOk="0">
                  <a:moveTo>
                    <a:pt x="4337" y="2367"/>
                  </a:moveTo>
                  <a:cubicBezTo>
                    <a:pt x="5177" y="2367"/>
                    <a:pt x="6017" y="2947"/>
                    <a:pt x="6036" y="4111"/>
                  </a:cubicBezTo>
                  <a:lnTo>
                    <a:pt x="2643" y="4111"/>
                  </a:lnTo>
                  <a:cubicBezTo>
                    <a:pt x="2656" y="2949"/>
                    <a:pt x="3496" y="2367"/>
                    <a:pt x="4337" y="2367"/>
                  </a:cubicBezTo>
                  <a:close/>
                  <a:moveTo>
                    <a:pt x="4334" y="1"/>
                  </a:moveTo>
                  <a:cubicBezTo>
                    <a:pt x="3929" y="1"/>
                    <a:pt x="3525" y="303"/>
                    <a:pt x="3571" y="908"/>
                  </a:cubicBezTo>
                  <a:cubicBezTo>
                    <a:pt x="2151" y="1255"/>
                    <a:pt x="1077" y="2554"/>
                    <a:pt x="1103" y="4102"/>
                  </a:cubicBezTo>
                  <a:cubicBezTo>
                    <a:pt x="1096" y="4102"/>
                    <a:pt x="1090" y="4102"/>
                    <a:pt x="1083" y="4102"/>
                  </a:cubicBezTo>
                  <a:cubicBezTo>
                    <a:pt x="48" y="4102"/>
                    <a:pt x="1" y="5594"/>
                    <a:pt x="1049" y="5640"/>
                  </a:cubicBezTo>
                  <a:lnTo>
                    <a:pt x="7619" y="5640"/>
                  </a:lnTo>
                  <a:cubicBezTo>
                    <a:pt x="8047" y="5640"/>
                    <a:pt x="8383" y="5295"/>
                    <a:pt x="8383" y="4867"/>
                  </a:cubicBezTo>
                  <a:cubicBezTo>
                    <a:pt x="8391" y="4446"/>
                    <a:pt x="8038" y="4101"/>
                    <a:pt x="7614" y="4101"/>
                  </a:cubicBezTo>
                  <a:cubicBezTo>
                    <a:pt x="7597" y="4101"/>
                    <a:pt x="7581" y="4101"/>
                    <a:pt x="7564" y="4102"/>
                  </a:cubicBezTo>
                  <a:cubicBezTo>
                    <a:pt x="7590" y="2546"/>
                    <a:pt x="6518" y="1255"/>
                    <a:pt x="5099" y="908"/>
                  </a:cubicBezTo>
                  <a:cubicBezTo>
                    <a:pt x="5144" y="303"/>
                    <a:pt x="4739" y="1"/>
                    <a:pt x="4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9"/>
            <p:cNvSpPr/>
            <p:nvPr/>
          </p:nvSpPr>
          <p:spPr>
            <a:xfrm>
              <a:off x="2484375" y="1088575"/>
              <a:ext cx="490375" cy="654250"/>
            </a:xfrm>
            <a:custGeom>
              <a:avLst/>
              <a:gdLst/>
              <a:ahLst/>
              <a:cxnLst/>
              <a:rect l="l" t="t" r="r" b="b"/>
              <a:pathLst>
                <a:path w="19615" h="26170" extrusionOk="0">
                  <a:moveTo>
                    <a:pt x="9800" y="1531"/>
                  </a:moveTo>
                  <a:cubicBezTo>
                    <a:pt x="10280" y="1531"/>
                    <a:pt x="10673" y="1922"/>
                    <a:pt x="10673" y="2405"/>
                  </a:cubicBezTo>
                  <a:cubicBezTo>
                    <a:pt x="10673" y="2833"/>
                    <a:pt x="11027" y="3169"/>
                    <a:pt x="11446" y="3169"/>
                  </a:cubicBezTo>
                  <a:lnTo>
                    <a:pt x="12256" y="3169"/>
                  </a:lnTo>
                  <a:cubicBezTo>
                    <a:pt x="12728" y="3169"/>
                    <a:pt x="13130" y="3551"/>
                    <a:pt x="13130" y="4042"/>
                  </a:cubicBezTo>
                  <a:cubicBezTo>
                    <a:pt x="13130" y="4525"/>
                    <a:pt x="12737" y="4916"/>
                    <a:pt x="12256" y="4916"/>
                  </a:cubicBezTo>
                  <a:lnTo>
                    <a:pt x="7343" y="4916"/>
                  </a:lnTo>
                  <a:cubicBezTo>
                    <a:pt x="6861" y="4916"/>
                    <a:pt x="6470" y="4525"/>
                    <a:pt x="6470" y="4042"/>
                  </a:cubicBezTo>
                  <a:cubicBezTo>
                    <a:pt x="6470" y="3551"/>
                    <a:pt x="6869" y="3169"/>
                    <a:pt x="7343" y="3169"/>
                  </a:cubicBezTo>
                  <a:lnTo>
                    <a:pt x="8151" y="3169"/>
                  </a:lnTo>
                  <a:cubicBezTo>
                    <a:pt x="8579" y="3169"/>
                    <a:pt x="8926" y="2833"/>
                    <a:pt x="8926" y="2405"/>
                  </a:cubicBezTo>
                  <a:cubicBezTo>
                    <a:pt x="8926" y="1922"/>
                    <a:pt x="9317" y="1531"/>
                    <a:pt x="9800" y="1531"/>
                  </a:cubicBezTo>
                  <a:close/>
                  <a:moveTo>
                    <a:pt x="17178" y="4806"/>
                  </a:moveTo>
                  <a:cubicBezTo>
                    <a:pt x="17649" y="4806"/>
                    <a:pt x="18051" y="5188"/>
                    <a:pt x="18051" y="5680"/>
                  </a:cubicBezTo>
                  <a:lnTo>
                    <a:pt x="18051" y="23768"/>
                  </a:lnTo>
                  <a:cubicBezTo>
                    <a:pt x="18051" y="24248"/>
                    <a:pt x="17660" y="24641"/>
                    <a:pt x="17178" y="24641"/>
                  </a:cubicBezTo>
                  <a:lnTo>
                    <a:pt x="2402" y="24641"/>
                  </a:lnTo>
                  <a:cubicBezTo>
                    <a:pt x="1920" y="24641"/>
                    <a:pt x="1529" y="24248"/>
                    <a:pt x="1529" y="23768"/>
                  </a:cubicBezTo>
                  <a:lnTo>
                    <a:pt x="1529" y="5680"/>
                  </a:lnTo>
                  <a:cubicBezTo>
                    <a:pt x="1529" y="5188"/>
                    <a:pt x="1928" y="4806"/>
                    <a:pt x="2402" y="4806"/>
                  </a:cubicBezTo>
                  <a:lnTo>
                    <a:pt x="5040" y="4806"/>
                  </a:lnTo>
                  <a:cubicBezTo>
                    <a:pt x="5367" y="5754"/>
                    <a:pt x="6269" y="6444"/>
                    <a:pt x="7324" y="6444"/>
                  </a:cubicBezTo>
                  <a:lnTo>
                    <a:pt x="12245" y="6444"/>
                  </a:lnTo>
                  <a:cubicBezTo>
                    <a:pt x="13293" y="6444"/>
                    <a:pt x="14210" y="5771"/>
                    <a:pt x="14529" y="4806"/>
                  </a:cubicBezTo>
                  <a:close/>
                  <a:moveTo>
                    <a:pt x="9808" y="1"/>
                  </a:moveTo>
                  <a:cubicBezTo>
                    <a:pt x="8850" y="1"/>
                    <a:pt x="7892" y="544"/>
                    <a:pt x="7525" y="1632"/>
                  </a:cubicBezTo>
                  <a:cubicBezTo>
                    <a:pt x="7477" y="1629"/>
                    <a:pt x="7429" y="1627"/>
                    <a:pt x="7381" y="1627"/>
                  </a:cubicBezTo>
                  <a:cubicBezTo>
                    <a:pt x="6336" y="1627"/>
                    <a:pt x="5381" y="2286"/>
                    <a:pt x="5059" y="3278"/>
                  </a:cubicBezTo>
                  <a:lnTo>
                    <a:pt x="2411" y="3278"/>
                  </a:lnTo>
                  <a:cubicBezTo>
                    <a:pt x="1109" y="3278"/>
                    <a:pt x="0" y="4324"/>
                    <a:pt x="0" y="5688"/>
                  </a:cubicBezTo>
                  <a:lnTo>
                    <a:pt x="0" y="23757"/>
                  </a:lnTo>
                  <a:cubicBezTo>
                    <a:pt x="0" y="25113"/>
                    <a:pt x="1109" y="26169"/>
                    <a:pt x="2411" y="26169"/>
                  </a:cubicBezTo>
                  <a:lnTo>
                    <a:pt x="17204" y="26169"/>
                  </a:lnTo>
                  <a:cubicBezTo>
                    <a:pt x="18505" y="26169"/>
                    <a:pt x="19614" y="25113"/>
                    <a:pt x="19614" y="23757"/>
                  </a:cubicBezTo>
                  <a:lnTo>
                    <a:pt x="19614" y="5688"/>
                  </a:lnTo>
                  <a:cubicBezTo>
                    <a:pt x="19614" y="4324"/>
                    <a:pt x="18505" y="3278"/>
                    <a:pt x="17204" y="3278"/>
                  </a:cubicBezTo>
                  <a:lnTo>
                    <a:pt x="14558" y="3278"/>
                  </a:lnTo>
                  <a:cubicBezTo>
                    <a:pt x="14236" y="2286"/>
                    <a:pt x="13281" y="1627"/>
                    <a:pt x="12236" y="1627"/>
                  </a:cubicBezTo>
                  <a:cubicBezTo>
                    <a:pt x="12188" y="1627"/>
                    <a:pt x="12140" y="1629"/>
                    <a:pt x="12092" y="1632"/>
                  </a:cubicBezTo>
                  <a:cubicBezTo>
                    <a:pt x="11723" y="544"/>
                    <a:pt x="10765" y="1"/>
                    <a:pt x="9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49"/>
          <p:cNvGrpSpPr/>
          <p:nvPr/>
        </p:nvGrpSpPr>
        <p:grpSpPr>
          <a:xfrm>
            <a:off x="795297" y="3206025"/>
            <a:ext cx="422103" cy="392498"/>
            <a:chOff x="2402700" y="1807150"/>
            <a:chExt cx="703975" cy="654600"/>
          </a:xfrm>
        </p:grpSpPr>
        <p:sp>
          <p:nvSpPr>
            <p:cNvPr id="457" name="Google Shape;457;p49"/>
            <p:cNvSpPr/>
            <p:nvPr/>
          </p:nvSpPr>
          <p:spPr>
            <a:xfrm>
              <a:off x="2402700" y="1807150"/>
              <a:ext cx="703975" cy="654600"/>
            </a:xfrm>
            <a:custGeom>
              <a:avLst/>
              <a:gdLst/>
              <a:ahLst/>
              <a:cxnLst/>
              <a:rect l="l" t="t" r="r" b="b"/>
              <a:pathLst>
                <a:path w="28159" h="26184" extrusionOk="0">
                  <a:moveTo>
                    <a:pt x="10774" y="1529"/>
                  </a:moveTo>
                  <a:lnTo>
                    <a:pt x="10774" y="2721"/>
                  </a:lnTo>
                  <a:cubicBezTo>
                    <a:pt x="10774" y="3075"/>
                    <a:pt x="11019" y="3385"/>
                    <a:pt x="11364" y="3466"/>
                  </a:cubicBezTo>
                  <a:cubicBezTo>
                    <a:pt x="12093" y="3630"/>
                    <a:pt x="12794" y="3922"/>
                    <a:pt x="13429" y="4313"/>
                  </a:cubicBezTo>
                  <a:cubicBezTo>
                    <a:pt x="13555" y="4392"/>
                    <a:pt x="13697" y="4430"/>
                    <a:pt x="13839" y="4430"/>
                  </a:cubicBezTo>
                  <a:cubicBezTo>
                    <a:pt x="14038" y="4430"/>
                    <a:pt x="14236" y="4355"/>
                    <a:pt x="14386" y="4213"/>
                  </a:cubicBezTo>
                  <a:lnTo>
                    <a:pt x="15239" y="3365"/>
                  </a:lnTo>
                  <a:lnTo>
                    <a:pt x="16477" y="4586"/>
                  </a:lnTo>
                  <a:lnTo>
                    <a:pt x="15621" y="5431"/>
                  </a:lnTo>
                  <a:cubicBezTo>
                    <a:pt x="15368" y="5687"/>
                    <a:pt x="15322" y="6077"/>
                    <a:pt x="15512" y="6387"/>
                  </a:cubicBezTo>
                  <a:cubicBezTo>
                    <a:pt x="15914" y="7014"/>
                    <a:pt x="16204" y="7706"/>
                    <a:pt x="16368" y="8425"/>
                  </a:cubicBezTo>
                  <a:cubicBezTo>
                    <a:pt x="16451" y="8770"/>
                    <a:pt x="16759" y="9025"/>
                    <a:pt x="17124" y="9025"/>
                  </a:cubicBezTo>
                  <a:lnTo>
                    <a:pt x="18270" y="9025"/>
                  </a:lnTo>
                  <a:lnTo>
                    <a:pt x="18270" y="10772"/>
                  </a:lnTo>
                  <a:lnTo>
                    <a:pt x="17069" y="10772"/>
                  </a:lnTo>
                  <a:cubicBezTo>
                    <a:pt x="16713" y="10772"/>
                    <a:pt x="16405" y="11019"/>
                    <a:pt x="16322" y="11364"/>
                  </a:cubicBezTo>
                  <a:cubicBezTo>
                    <a:pt x="16159" y="12091"/>
                    <a:pt x="15877" y="12792"/>
                    <a:pt x="15477" y="13429"/>
                  </a:cubicBezTo>
                  <a:cubicBezTo>
                    <a:pt x="15285" y="13737"/>
                    <a:pt x="15331" y="14130"/>
                    <a:pt x="15586" y="14383"/>
                  </a:cubicBezTo>
                  <a:lnTo>
                    <a:pt x="16431" y="15239"/>
                  </a:lnTo>
                  <a:lnTo>
                    <a:pt x="15204" y="16477"/>
                  </a:lnTo>
                  <a:lnTo>
                    <a:pt x="14357" y="15621"/>
                  </a:lnTo>
                  <a:cubicBezTo>
                    <a:pt x="14209" y="15472"/>
                    <a:pt x="14012" y="15394"/>
                    <a:pt x="13813" y="15394"/>
                  </a:cubicBezTo>
                  <a:cubicBezTo>
                    <a:pt x="13672" y="15394"/>
                    <a:pt x="13530" y="15433"/>
                    <a:pt x="13403" y="15512"/>
                  </a:cubicBezTo>
                  <a:cubicBezTo>
                    <a:pt x="12774" y="15920"/>
                    <a:pt x="12084" y="16204"/>
                    <a:pt x="11364" y="16368"/>
                  </a:cubicBezTo>
                  <a:cubicBezTo>
                    <a:pt x="11010" y="16449"/>
                    <a:pt x="10774" y="16759"/>
                    <a:pt x="10774" y="17113"/>
                  </a:cubicBezTo>
                  <a:lnTo>
                    <a:pt x="10774" y="18268"/>
                  </a:lnTo>
                  <a:lnTo>
                    <a:pt x="9027" y="18268"/>
                  </a:lnTo>
                  <a:lnTo>
                    <a:pt x="9027" y="17078"/>
                  </a:lnTo>
                  <a:cubicBezTo>
                    <a:pt x="9027" y="16713"/>
                    <a:pt x="8781" y="16403"/>
                    <a:pt x="8427" y="16322"/>
                  </a:cubicBezTo>
                  <a:cubicBezTo>
                    <a:pt x="7698" y="16158"/>
                    <a:pt x="7008" y="15877"/>
                    <a:pt x="6361" y="15475"/>
                  </a:cubicBezTo>
                  <a:cubicBezTo>
                    <a:pt x="6237" y="15397"/>
                    <a:pt x="6096" y="15358"/>
                    <a:pt x="5955" y="15358"/>
                  </a:cubicBezTo>
                  <a:cubicBezTo>
                    <a:pt x="5754" y="15358"/>
                    <a:pt x="5555" y="15436"/>
                    <a:pt x="5405" y="15584"/>
                  </a:cubicBezTo>
                  <a:lnTo>
                    <a:pt x="4551" y="16431"/>
                  </a:lnTo>
                  <a:lnTo>
                    <a:pt x="3322" y="15202"/>
                  </a:lnTo>
                  <a:lnTo>
                    <a:pt x="4169" y="14357"/>
                  </a:lnTo>
                  <a:cubicBezTo>
                    <a:pt x="4422" y="14110"/>
                    <a:pt x="4468" y="13711"/>
                    <a:pt x="4278" y="13409"/>
                  </a:cubicBezTo>
                  <a:cubicBezTo>
                    <a:pt x="3876" y="12774"/>
                    <a:pt x="3595" y="12091"/>
                    <a:pt x="3422" y="11364"/>
                  </a:cubicBezTo>
                  <a:cubicBezTo>
                    <a:pt x="3350" y="11019"/>
                    <a:pt x="3031" y="10772"/>
                    <a:pt x="2667" y="10772"/>
                  </a:cubicBezTo>
                  <a:lnTo>
                    <a:pt x="1529" y="10772"/>
                  </a:lnTo>
                  <a:lnTo>
                    <a:pt x="1529" y="9025"/>
                  </a:lnTo>
                  <a:lnTo>
                    <a:pt x="2721" y="9025"/>
                  </a:lnTo>
                  <a:cubicBezTo>
                    <a:pt x="3077" y="9025"/>
                    <a:pt x="3385" y="8780"/>
                    <a:pt x="3468" y="8425"/>
                  </a:cubicBezTo>
                  <a:cubicBezTo>
                    <a:pt x="3632" y="7697"/>
                    <a:pt x="3914" y="7005"/>
                    <a:pt x="4313" y="6359"/>
                  </a:cubicBezTo>
                  <a:cubicBezTo>
                    <a:pt x="4505" y="6060"/>
                    <a:pt x="4459" y="5658"/>
                    <a:pt x="4213" y="5405"/>
                  </a:cubicBezTo>
                  <a:lnTo>
                    <a:pt x="3368" y="4549"/>
                  </a:lnTo>
                  <a:lnTo>
                    <a:pt x="4586" y="3322"/>
                  </a:lnTo>
                  <a:lnTo>
                    <a:pt x="5433" y="4167"/>
                  </a:lnTo>
                  <a:cubicBezTo>
                    <a:pt x="5582" y="4317"/>
                    <a:pt x="5778" y="4394"/>
                    <a:pt x="5977" y="4394"/>
                  </a:cubicBezTo>
                  <a:cubicBezTo>
                    <a:pt x="6118" y="4394"/>
                    <a:pt x="6260" y="4356"/>
                    <a:pt x="6387" y="4276"/>
                  </a:cubicBezTo>
                  <a:cubicBezTo>
                    <a:pt x="7016" y="3876"/>
                    <a:pt x="7698" y="3584"/>
                    <a:pt x="8427" y="3420"/>
                  </a:cubicBezTo>
                  <a:cubicBezTo>
                    <a:pt x="8772" y="3348"/>
                    <a:pt x="9027" y="3029"/>
                    <a:pt x="9027" y="2667"/>
                  </a:cubicBezTo>
                  <a:lnTo>
                    <a:pt x="9027" y="1529"/>
                  </a:lnTo>
                  <a:close/>
                  <a:moveTo>
                    <a:pt x="20110" y="15602"/>
                  </a:moveTo>
                  <a:cubicBezTo>
                    <a:pt x="22326" y="15602"/>
                    <a:pt x="24543" y="17107"/>
                    <a:pt x="24657" y="20115"/>
                  </a:cubicBezTo>
                  <a:cubicBezTo>
                    <a:pt x="24657" y="22626"/>
                    <a:pt x="22619" y="24665"/>
                    <a:pt x="20117" y="24665"/>
                  </a:cubicBezTo>
                  <a:cubicBezTo>
                    <a:pt x="17606" y="24665"/>
                    <a:pt x="15567" y="22626"/>
                    <a:pt x="15567" y="20115"/>
                  </a:cubicBezTo>
                  <a:cubicBezTo>
                    <a:pt x="15681" y="17105"/>
                    <a:pt x="17896" y="15602"/>
                    <a:pt x="20110" y="15602"/>
                  </a:cubicBezTo>
                  <a:close/>
                  <a:moveTo>
                    <a:pt x="8263" y="1"/>
                  </a:moveTo>
                  <a:cubicBezTo>
                    <a:pt x="7835" y="1"/>
                    <a:pt x="7499" y="337"/>
                    <a:pt x="7499" y="765"/>
                  </a:cubicBezTo>
                  <a:lnTo>
                    <a:pt x="7499" y="2138"/>
                  </a:lnTo>
                  <a:cubicBezTo>
                    <a:pt x="7016" y="2285"/>
                    <a:pt x="6551" y="2475"/>
                    <a:pt x="6106" y="2710"/>
                  </a:cubicBezTo>
                  <a:lnTo>
                    <a:pt x="5132" y="1739"/>
                  </a:lnTo>
                  <a:cubicBezTo>
                    <a:pt x="4987" y="1588"/>
                    <a:pt x="4791" y="1513"/>
                    <a:pt x="4595" y="1513"/>
                  </a:cubicBezTo>
                  <a:cubicBezTo>
                    <a:pt x="4398" y="1513"/>
                    <a:pt x="4200" y="1588"/>
                    <a:pt x="4049" y="1739"/>
                  </a:cubicBezTo>
                  <a:lnTo>
                    <a:pt x="1739" y="4049"/>
                  </a:lnTo>
                  <a:cubicBezTo>
                    <a:pt x="1440" y="4348"/>
                    <a:pt x="1440" y="4831"/>
                    <a:pt x="1739" y="5132"/>
                  </a:cubicBezTo>
                  <a:lnTo>
                    <a:pt x="2713" y="6106"/>
                  </a:lnTo>
                  <a:cubicBezTo>
                    <a:pt x="2477" y="6551"/>
                    <a:pt x="2285" y="7014"/>
                    <a:pt x="2138" y="7497"/>
                  </a:cubicBezTo>
                  <a:lnTo>
                    <a:pt x="765" y="7497"/>
                  </a:lnTo>
                  <a:cubicBezTo>
                    <a:pt x="337" y="7497"/>
                    <a:pt x="1" y="7833"/>
                    <a:pt x="1" y="8261"/>
                  </a:cubicBezTo>
                  <a:lnTo>
                    <a:pt x="1" y="11527"/>
                  </a:lnTo>
                  <a:cubicBezTo>
                    <a:pt x="1" y="11955"/>
                    <a:pt x="337" y="12300"/>
                    <a:pt x="765" y="12300"/>
                  </a:cubicBezTo>
                  <a:lnTo>
                    <a:pt x="2138" y="12300"/>
                  </a:lnTo>
                  <a:cubicBezTo>
                    <a:pt x="2285" y="12774"/>
                    <a:pt x="2477" y="13237"/>
                    <a:pt x="2713" y="13682"/>
                  </a:cubicBezTo>
                  <a:lnTo>
                    <a:pt x="1739" y="14656"/>
                  </a:lnTo>
                  <a:cubicBezTo>
                    <a:pt x="1440" y="14958"/>
                    <a:pt x="1440" y="15440"/>
                    <a:pt x="1739" y="15739"/>
                  </a:cubicBezTo>
                  <a:lnTo>
                    <a:pt x="4049" y="18049"/>
                  </a:lnTo>
                  <a:cubicBezTo>
                    <a:pt x="4200" y="18200"/>
                    <a:pt x="4396" y="18275"/>
                    <a:pt x="4591" y="18275"/>
                  </a:cubicBezTo>
                  <a:cubicBezTo>
                    <a:pt x="4787" y="18275"/>
                    <a:pt x="4982" y="18200"/>
                    <a:pt x="5132" y="18049"/>
                  </a:cubicBezTo>
                  <a:lnTo>
                    <a:pt x="6106" y="17078"/>
                  </a:lnTo>
                  <a:cubicBezTo>
                    <a:pt x="6551" y="17313"/>
                    <a:pt x="7016" y="17503"/>
                    <a:pt x="7499" y="17650"/>
                  </a:cubicBezTo>
                  <a:lnTo>
                    <a:pt x="7499" y="19023"/>
                  </a:lnTo>
                  <a:cubicBezTo>
                    <a:pt x="7499" y="19451"/>
                    <a:pt x="7835" y="19796"/>
                    <a:pt x="8263" y="19796"/>
                  </a:cubicBezTo>
                  <a:lnTo>
                    <a:pt x="11527" y="19796"/>
                  </a:lnTo>
                  <a:cubicBezTo>
                    <a:pt x="11955" y="19796"/>
                    <a:pt x="12303" y="19451"/>
                    <a:pt x="12303" y="19023"/>
                  </a:cubicBezTo>
                  <a:lnTo>
                    <a:pt x="12303" y="17650"/>
                  </a:lnTo>
                  <a:cubicBezTo>
                    <a:pt x="12774" y="17503"/>
                    <a:pt x="13239" y="17313"/>
                    <a:pt x="13685" y="17078"/>
                  </a:cubicBezTo>
                  <a:lnTo>
                    <a:pt x="14466" y="17859"/>
                  </a:lnTo>
                  <a:cubicBezTo>
                    <a:pt x="12849" y="21716"/>
                    <a:pt x="15842" y="26183"/>
                    <a:pt x="20017" y="26183"/>
                  </a:cubicBezTo>
                  <a:cubicBezTo>
                    <a:pt x="20048" y="26183"/>
                    <a:pt x="20078" y="26183"/>
                    <a:pt x="20108" y="26183"/>
                  </a:cubicBezTo>
                  <a:cubicBezTo>
                    <a:pt x="28159" y="25875"/>
                    <a:pt x="28159" y="14337"/>
                    <a:pt x="20108" y="14030"/>
                  </a:cubicBezTo>
                  <a:cubicBezTo>
                    <a:pt x="19316" y="14030"/>
                    <a:pt x="18560" y="14185"/>
                    <a:pt x="17859" y="14466"/>
                  </a:cubicBezTo>
                  <a:lnTo>
                    <a:pt x="17078" y="13682"/>
                  </a:lnTo>
                  <a:cubicBezTo>
                    <a:pt x="17314" y="13237"/>
                    <a:pt x="17506" y="12774"/>
                    <a:pt x="17661" y="12300"/>
                  </a:cubicBezTo>
                  <a:lnTo>
                    <a:pt x="19025" y="12300"/>
                  </a:lnTo>
                  <a:cubicBezTo>
                    <a:pt x="19453" y="12300"/>
                    <a:pt x="19798" y="11955"/>
                    <a:pt x="19798" y="11527"/>
                  </a:cubicBezTo>
                  <a:lnTo>
                    <a:pt x="19798" y="8261"/>
                  </a:lnTo>
                  <a:cubicBezTo>
                    <a:pt x="19798" y="7833"/>
                    <a:pt x="19453" y="7497"/>
                    <a:pt x="19025" y="7497"/>
                  </a:cubicBezTo>
                  <a:lnTo>
                    <a:pt x="17661" y="7497"/>
                  </a:lnTo>
                  <a:cubicBezTo>
                    <a:pt x="17506" y="7014"/>
                    <a:pt x="17314" y="6551"/>
                    <a:pt x="17078" y="6106"/>
                  </a:cubicBezTo>
                  <a:lnTo>
                    <a:pt x="18052" y="5141"/>
                  </a:lnTo>
                  <a:cubicBezTo>
                    <a:pt x="18351" y="4839"/>
                    <a:pt x="18351" y="4348"/>
                    <a:pt x="18052" y="4049"/>
                  </a:cubicBezTo>
                  <a:lnTo>
                    <a:pt x="15741" y="1739"/>
                  </a:lnTo>
                  <a:cubicBezTo>
                    <a:pt x="15591" y="1588"/>
                    <a:pt x="15395" y="1513"/>
                    <a:pt x="15199" y="1513"/>
                  </a:cubicBezTo>
                  <a:cubicBezTo>
                    <a:pt x="15003" y="1513"/>
                    <a:pt x="14808" y="1588"/>
                    <a:pt x="14658" y="1739"/>
                  </a:cubicBezTo>
                  <a:lnTo>
                    <a:pt x="13685" y="2710"/>
                  </a:lnTo>
                  <a:cubicBezTo>
                    <a:pt x="13239" y="2475"/>
                    <a:pt x="12774" y="2285"/>
                    <a:pt x="12303" y="2138"/>
                  </a:cubicBezTo>
                  <a:lnTo>
                    <a:pt x="12303" y="765"/>
                  </a:lnTo>
                  <a:cubicBezTo>
                    <a:pt x="12303" y="337"/>
                    <a:pt x="11955" y="1"/>
                    <a:pt x="11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9"/>
            <p:cNvSpPr/>
            <p:nvPr/>
          </p:nvSpPr>
          <p:spPr>
            <a:xfrm>
              <a:off x="2844650" y="2264350"/>
              <a:ext cx="121700" cy="91400"/>
            </a:xfrm>
            <a:custGeom>
              <a:avLst/>
              <a:gdLst/>
              <a:ahLst/>
              <a:cxnLst/>
              <a:rect l="l" t="t" r="r" b="b"/>
              <a:pathLst>
                <a:path w="4868" h="3656" extrusionOk="0">
                  <a:moveTo>
                    <a:pt x="4029" y="0"/>
                  </a:moveTo>
                  <a:cubicBezTo>
                    <a:pt x="3832" y="0"/>
                    <a:pt x="3635" y="76"/>
                    <a:pt x="3485" y="226"/>
                  </a:cubicBezTo>
                  <a:lnTo>
                    <a:pt x="1902" y="1809"/>
                  </a:lnTo>
                  <a:lnTo>
                    <a:pt x="1382" y="1281"/>
                  </a:lnTo>
                  <a:cubicBezTo>
                    <a:pt x="1233" y="1136"/>
                    <a:pt x="1037" y="1063"/>
                    <a:pt x="842" y="1063"/>
                  </a:cubicBezTo>
                  <a:cubicBezTo>
                    <a:pt x="647" y="1063"/>
                    <a:pt x="451" y="1136"/>
                    <a:pt x="302" y="1281"/>
                  </a:cubicBezTo>
                  <a:cubicBezTo>
                    <a:pt x="0" y="1582"/>
                    <a:pt x="0" y="2074"/>
                    <a:pt x="302" y="2373"/>
                  </a:cubicBezTo>
                  <a:lnTo>
                    <a:pt x="1365" y="3438"/>
                  </a:lnTo>
                  <a:cubicBezTo>
                    <a:pt x="1514" y="3582"/>
                    <a:pt x="1708" y="3655"/>
                    <a:pt x="1902" y="3655"/>
                  </a:cubicBezTo>
                  <a:cubicBezTo>
                    <a:pt x="2099" y="3655"/>
                    <a:pt x="2296" y="3580"/>
                    <a:pt x="2448" y="3430"/>
                  </a:cubicBezTo>
                  <a:lnTo>
                    <a:pt x="4568" y="1309"/>
                  </a:lnTo>
                  <a:cubicBezTo>
                    <a:pt x="4867" y="1008"/>
                    <a:pt x="4867" y="526"/>
                    <a:pt x="4568" y="226"/>
                  </a:cubicBezTo>
                  <a:cubicBezTo>
                    <a:pt x="4422" y="76"/>
                    <a:pt x="4226" y="0"/>
                    <a:pt x="4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9"/>
            <p:cNvSpPr/>
            <p:nvPr/>
          </p:nvSpPr>
          <p:spPr>
            <a:xfrm>
              <a:off x="2528975" y="1933350"/>
              <a:ext cx="242425" cy="241875"/>
            </a:xfrm>
            <a:custGeom>
              <a:avLst/>
              <a:gdLst/>
              <a:ahLst/>
              <a:cxnLst/>
              <a:rect l="l" t="t" r="r" b="b"/>
              <a:pathLst>
                <a:path w="9697" h="9675" extrusionOk="0">
                  <a:moveTo>
                    <a:pt x="4849" y="1556"/>
                  </a:moveTo>
                  <a:cubicBezTo>
                    <a:pt x="6465" y="1556"/>
                    <a:pt x="8082" y="2654"/>
                    <a:pt x="8169" y="4850"/>
                  </a:cubicBezTo>
                  <a:cubicBezTo>
                    <a:pt x="8169" y="6689"/>
                    <a:pt x="6677" y="8171"/>
                    <a:pt x="4850" y="8171"/>
                  </a:cubicBezTo>
                  <a:cubicBezTo>
                    <a:pt x="3020" y="8171"/>
                    <a:pt x="1529" y="6689"/>
                    <a:pt x="1529" y="4850"/>
                  </a:cubicBezTo>
                  <a:cubicBezTo>
                    <a:pt x="1615" y="2654"/>
                    <a:pt x="3232" y="1556"/>
                    <a:pt x="4849" y="1556"/>
                  </a:cubicBezTo>
                  <a:close/>
                  <a:moveTo>
                    <a:pt x="4850" y="1"/>
                  </a:moveTo>
                  <a:cubicBezTo>
                    <a:pt x="2175" y="1"/>
                    <a:pt x="0" y="2176"/>
                    <a:pt x="0" y="4850"/>
                  </a:cubicBezTo>
                  <a:cubicBezTo>
                    <a:pt x="118" y="8067"/>
                    <a:pt x="2483" y="9675"/>
                    <a:pt x="4849" y="9675"/>
                  </a:cubicBezTo>
                  <a:cubicBezTo>
                    <a:pt x="7214" y="9675"/>
                    <a:pt x="9579" y="8067"/>
                    <a:pt x="9697" y="4850"/>
                  </a:cubicBezTo>
                  <a:cubicBezTo>
                    <a:pt x="9697" y="2176"/>
                    <a:pt x="7524" y="1"/>
                    <a:pt x="4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 name="Google Shape;460;p49"/>
          <p:cNvSpPr/>
          <p:nvPr/>
        </p:nvSpPr>
        <p:spPr>
          <a:xfrm>
            <a:off x="4886008" y="3204338"/>
            <a:ext cx="397682" cy="395882"/>
          </a:xfrm>
          <a:custGeom>
            <a:avLst/>
            <a:gdLst/>
            <a:ahLst/>
            <a:cxnLst/>
            <a:rect l="l" t="t" r="r" b="b"/>
            <a:pathLst>
              <a:path w="26293" h="26174" extrusionOk="0">
                <a:moveTo>
                  <a:pt x="13069" y="1520"/>
                </a:moveTo>
                <a:cubicBezTo>
                  <a:pt x="13633" y="1520"/>
                  <a:pt x="14089" y="1974"/>
                  <a:pt x="14089" y="2540"/>
                </a:cubicBezTo>
                <a:cubicBezTo>
                  <a:pt x="14089" y="3104"/>
                  <a:pt x="13633" y="3558"/>
                  <a:pt x="13069" y="3558"/>
                </a:cubicBezTo>
                <a:cubicBezTo>
                  <a:pt x="12505" y="3558"/>
                  <a:pt x="12049" y="3104"/>
                  <a:pt x="12049" y="2540"/>
                </a:cubicBezTo>
                <a:cubicBezTo>
                  <a:pt x="12049" y="1974"/>
                  <a:pt x="12505" y="1520"/>
                  <a:pt x="13069" y="1520"/>
                </a:cubicBezTo>
                <a:close/>
                <a:moveTo>
                  <a:pt x="5625" y="4606"/>
                </a:moveTo>
                <a:cubicBezTo>
                  <a:pt x="5898" y="4606"/>
                  <a:pt x="6151" y="4705"/>
                  <a:pt x="6344" y="4897"/>
                </a:cubicBezTo>
                <a:cubicBezTo>
                  <a:pt x="6534" y="5098"/>
                  <a:pt x="6643" y="5351"/>
                  <a:pt x="6643" y="5624"/>
                </a:cubicBezTo>
                <a:cubicBezTo>
                  <a:pt x="6643" y="5897"/>
                  <a:pt x="6534" y="6153"/>
                  <a:pt x="6344" y="6343"/>
                </a:cubicBezTo>
                <a:cubicBezTo>
                  <a:pt x="6151" y="6544"/>
                  <a:pt x="5898" y="6644"/>
                  <a:pt x="5625" y="6644"/>
                </a:cubicBezTo>
                <a:cubicBezTo>
                  <a:pt x="5352" y="6644"/>
                  <a:pt x="5096" y="6544"/>
                  <a:pt x="4895" y="6343"/>
                </a:cubicBezTo>
                <a:cubicBezTo>
                  <a:pt x="4705" y="6153"/>
                  <a:pt x="4596" y="5897"/>
                  <a:pt x="4596" y="5624"/>
                </a:cubicBezTo>
                <a:cubicBezTo>
                  <a:pt x="4596" y="5351"/>
                  <a:pt x="4705" y="5098"/>
                  <a:pt x="4895" y="4897"/>
                </a:cubicBezTo>
                <a:cubicBezTo>
                  <a:pt x="5096" y="4705"/>
                  <a:pt x="5352" y="4606"/>
                  <a:pt x="5625" y="4606"/>
                </a:cubicBezTo>
                <a:close/>
                <a:moveTo>
                  <a:pt x="20513" y="4606"/>
                </a:moveTo>
                <a:cubicBezTo>
                  <a:pt x="20786" y="4606"/>
                  <a:pt x="21042" y="4705"/>
                  <a:pt x="21243" y="4897"/>
                </a:cubicBezTo>
                <a:cubicBezTo>
                  <a:pt x="21433" y="5098"/>
                  <a:pt x="21542" y="5351"/>
                  <a:pt x="21542" y="5624"/>
                </a:cubicBezTo>
                <a:cubicBezTo>
                  <a:pt x="21542" y="5897"/>
                  <a:pt x="21433" y="6153"/>
                  <a:pt x="21243" y="6343"/>
                </a:cubicBezTo>
                <a:cubicBezTo>
                  <a:pt x="21042" y="6544"/>
                  <a:pt x="20786" y="6644"/>
                  <a:pt x="20513" y="6644"/>
                </a:cubicBezTo>
                <a:cubicBezTo>
                  <a:pt x="20240" y="6644"/>
                  <a:pt x="19987" y="6544"/>
                  <a:pt x="19794" y="6343"/>
                </a:cubicBezTo>
                <a:cubicBezTo>
                  <a:pt x="19604" y="6153"/>
                  <a:pt x="19495" y="5897"/>
                  <a:pt x="19495" y="5624"/>
                </a:cubicBezTo>
                <a:cubicBezTo>
                  <a:pt x="19495" y="5351"/>
                  <a:pt x="19604" y="5098"/>
                  <a:pt x="19794" y="4897"/>
                </a:cubicBezTo>
                <a:cubicBezTo>
                  <a:pt x="19987" y="4705"/>
                  <a:pt x="20240" y="4606"/>
                  <a:pt x="20513" y="4606"/>
                </a:cubicBezTo>
                <a:close/>
                <a:moveTo>
                  <a:pt x="19331" y="7872"/>
                </a:moveTo>
                <a:cubicBezTo>
                  <a:pt x="19694" y="8064"/>
                  <a:pt x="20096" y="8165"/>
                  <a:pt x="20513" y="8165"/>
                </a:cubicBezTo>
                <a:cubicBezTo>
                  <a:pt x="20587" y="8165"/>
                  <a:pt x="20659" y="8165"/>
                  <a:pt x="20731" y="8156"/>
                </a:cubicBezTo>
                <a:lnTo>
                  <a:pt x="21952" y="11105"/>
                </a:lnTo>
                <a:cubicBezTo>
                  <a:pt x="21588" y="11413"/>
                  <a:pt x="21306" y="11823"/>
                  <a:pt x="21160" y="12286"/>
                </a:cubicBezTo>
                <a:lnTo>
                  <a:pt x="15509" y="12286"/>
                </a:lnTo>
                <a:cubicBezTo>
                  <a:pt x="15463" y="12142"/>
                  <a:pt x="15408" y="12005"/>
                  <a:pt x="15334" y="11878"/>
                </a:cubicBezTo>
                <a:lnTo>
                  <a:pt x="19331" y="7872"/>
                </a:lnTo>
                <a:close/>
                <a:moveTo>
                  <a:pt x="2539" y="12050"/>
                </a:moveTo>
                <a:cubicBezTo>
                  <a:pt x="3102" y="12050"/>
                  <a:pt x="3559" y="12505"/>
                  <a:pt x="3559" y="13070"/>
                </a:cubicBezTo>
                <a:cubicBezTo>
                  <a:pt x="3559" y="13634"/>
                  <a:pt x="3102" y="14088"/>
                  <a:pt x="2539" y="14088"/>
                </a:cubicBezTo>
                <a:cubicBezTo>
                  <a:pt x="1975" y="14088"/>
                  <a:pt x="1518" y="13634"/>
                  <a:pt x="1518" y="13070"/>
                </a:cubicBezTo>
                <a:cubicBezTo>
                  <a:pt x="1518" y="12505"/>
                  <a:pt x="1975" y="12050"/>
                  <a:pt x="2539" y="12050"/>
                </a:cubicBezTo>
                <a:close/>
                <a:moveTo>
                  <a:pt x="13069" y="12050"/>
                </a:moveTo>
                <a:cubicBezTo>
                  <a:pt x="13633" y="12050"/>
                  <a:pt x="14089" y="12505"/>
                  <a:pt x="14089" y="13070"/>
                </a:cubicBezTo>
                <a:cubicBezTo>
                  <a:pt x="14089" y="13634"/>
                  <a:pt x="13633" y="14088"/>
                  <a:pt x="13069" y="14088"/>
                </a:cubicBezTo>
                <a:cubicBezTo>
                  <a:pt x="12505" y="14088"/>
                  <a:pt x="12049" y="13634"/>
                  <a:pt x="12049" y="13070"/>
                </a:cubicBezTo>
                <a:cubicBezTo>
                  <a:pt x="12049" y="12505"/>
                  <a:pt x="12505" y="12050"/>
                  <a:pt x="13069" y="12050"/>
                </a:cubicBezTo>
                <a:close/>
                <a:moveTo>
                  <a:pt x="23599" y="12050"/>
                </a:moveTo>
                <a:cubicBezTo>
                  <a:pt x="24163" y="12050"/>
                  <a:pt x="24617" y="12505"/>
                  <a:pt x="24617" y="13070"/>
                </a:cubicBezTo>
                <a:cubicBezTo>
                  <a:pt x="24617" y="13634"/>
                  <a:pt x="24163" y="14088"/>
                  <a:pt x="23599" y="14088"/>
                </a:cubicBezTo>
                <a:cubicBezTo>
                  <a:pt x="23034" y="14088"/>
                  <a:pt x="22579" y="13634"/>
                  <a:pt x="22579" y="13070"/>
                </a:cubicBezTo>
                <a:cubicBezTo>
                  <a:pt x="22579" y="12505"/>
                  <a:pt x="23034" y="12050"/>
                  <a:pt x="23599" y="12050"/>
                </a:cubicBezTo>
                <a:close/>
                <a:moveTo>
                  <a:pt x="6807" y="7892"/>
                </a:moveTo>
                <a:lnTo>
                  <a:pt x="10802" y="11887"/>
                </a:lnTo>
                <a:cubicBezTo>
                  <a:pt x="10620" y="12240"/>
                  <a:pt x="10511" y="12642"/>
                  <a:pt x="10511" y="13070"/>
                </a:cubicBezTo>
                <a:cubicBezTo>
                  <a:pt x="10511" y="13496"/>
                  <a:pt x="10620" y="13898"/>
                  <a:pt x="10802" y="14252"/>
                </a:cubicBezTo>
                <a:lnTo>
                  <a:pt x="6807" y="18247"/>
                </a:lnTo>
                <a:cubicBezTo>
                  <a:pt x="6444" y="18066"/>
                  <a:pt x="6042" y="17957"/>
                  <a:pt x="5625" y="17957"/>
                </a:cubicBezTo>
                <a:cubicBezTo>
                  <a:pt x="5551" y="17957"/>
                  <a:pt x="5479" y="17965"/>
                  <a:pt x="5406" y="17974"/>
                </a:cubicBezTo>
                <a:lnTo>
                  <a:pt x="4185" y="15017"/>
                </a:lnTo>
                <a:cubicBezTo>
                  <a:pt x="4740" y="14554"/>
                  <a:pt x="5096" y="13852"/>
                  <a:pt x="5096" y="13070"/>
                </a:cubicBezTo>
                <a:cubicBezTo>
                  <a:pt x="5096" y="12286"/>
                  <a:pt x="4740" y="11596"/>
                  <a:pt x="4185" y="11122"/>
                </a:cubicBezTo>
                <a:lnTo>
                  <a:pt x="5406" y="8173"/>
                </a:lnTo>
                <a:cubicBezTo>
                  <a:pt x="5479" y="8173"/>
                  <a:pt x="5551" y="8182"/>
                  <a:pt x="5625" y="8182"/>
                </a:cubicBezTo>
                <a:cubicBezTo>
                  <a:pt x="6042" y="8182"/>
                  <a:pt x="6444" y="8082"/>
                  <a:pt x="6807" y="7892"/>
                </a:cubicBezTo>
                <a:close/>
                <a:moveTo>
                  <a:pt x="5625" y="19494"/>
                </a:moveTo>
                <a:cubicBezTo>
                  <a:pt x="5898" y="19494"/>
                  <a:pt x="6151" y="19604"/>
                  <a:pt x="6344" y="19796"/>
                </a:cubicBezTo>
                <a:cubicBezTo>
                  <a:pt x="6534" y="19986"/>
                  <a:pt x="6643" y="20241"/>
                  <a:pt x="6643" y="20514"/>
                </a:cubicBezTo>
                <a:cubicBezTo>
                  <a:pt x="6643" y="20787"/>
                  <a:pt x="6534" y="21052"/>
                  <a:pt x="6344" y="21242"/>
                </a:cubicBezTo>
                <a:cubicBezTo>
                  <a:pt x="6151" y="21434"/>
                  <a:pt x="5898" y="21543"/>
                  <a:pt x="5625" y="21543"/>
                </a:cubicBezTo>
                <a:cubicBezTo>
                  <a:pt x="5352" y="21543"/>
                  <a:pt x="5096" y="21434"/>
                  <a:pt x="4895" y="21242"/>
                </a:cubicBezTo>
                <a:cubicBezTo>
                  <a:pt x="4705" y="21052"/>
                  <a:pt x="4596" y="20787"/>
                  <a:pt x="4596" y="20514"/>
                </a:cubicBezTo>
                <a:cubicBezTo>
                  <a:pt x="4596" y="20241"/>
                  <a:pt x="4705" y="19986"/>
                  <a:pt x="4895" y="19796"/>
                </a:cubicBezTo>
                <a:cubicBezTo>
                  <a:pt x="5096" y="19604"/>
                  <a:pt x="5352" y="19494"/>
                  <a:pt x="5625" y="19494"/>
                </a:cubicBezTo>
                <a:close/>
                <a:moveTo>
                  <a:pt x="20513" y="19494"/>
                </a:moveTo>
                <a:cubicBezTo>
                  <a:pt x="20786" y="19494"/>
                  <a:pt x="21042" y="19604"/>
                  <a:pt x="21243" y="19796"/>
                </a:cubicBezTo>
                <a:cubicBezTo>
                  <a:pt x="21433" y="19986"/>
                  <a:pt x="21542" y="20241"/>
                  <a:pt x="21542" y="20514"/>
                </a:cubicBezTo>
                <a:cubicBezTo>
                  <a:pt x="21542" y="20787"/>
                  <a:pt x="21433" y="21052"/>
                  <a:pt x="21243" y="21242"/>
                </a:cubicBezTo>
                <a:cubicBezTo>
                  <a:pt x="21042" y="21434"/>
                  <a:pt x="20786" y="21543"/>
                  <a:pt x="20513" y="21543"/>
                </a:cubicBezTo>
                <a:cubicBezTo>
                  <a:pt x="20240" y="21543"/>
                  <a:pt x="19987" y="21434"/>
                  <a:pt x="19794" y="21242"/>
                </a:cubicBezTo>
                <a:cubicBezTo>
                  <a:pt x="19604" y="21052"/>
                  <a:pt x="19495" y="20787"/>
                  <a:pt x="19495" y="20514"/>
                </a:cubicBezTo>
                <a:cubicBezTo>
                  <a:pt x="19495" y="20241"/>
                  <a:pt x="19604" y="19986"/>
                  <a:pt x="19794" y="19796"/>
                </a:cubicBezTo>
                <a:cubicBezTo>
                  <a:pt x="19987" y="19604"/>
                  <a:pt x="20240" y="19494"/>
                  <a:pt x="20513" y="19494"/>
                </a:cubicBezTo>
                <a:close/>
                <a:moveTo>
                  <a:pt x="13069" y="22581"/>
                </a:moveTo>
                <a:cubicBezTo>
                  <a:pt x="13633" y="22581"/>
                  <a:pt x="14089" y="23035"/>
                  <a:pt x="14089" y="23599"/>
                </a:cubicBezTo>
                <a:cubicBezTo>
                  <a:pt x="14089" y="24164"/>
                  <a:pt x="13633" y="24627"/>
                  <a:pt x="13069" y="24627"/>
                </a:cubicBezTo>
                <a:cubicBezTo>
                  <a:pt x="12505" y="24627"/>
                  <a:pt x="12049" y="24164"/>
                  <a:pt x="12049" y="23599"/>
                </a:cubicBezTo>
                <a:cubicBezTo>
                  <a:pt x="12049" y="23035"/>
                  <a:pt x="12505" y="22581"/>
                  <a:pt x="13069" y="22581"/>
                </a:cubicBezTo>
                <a:close/>
                <a:moveTo>
                  <a:pt x="13057" y="1"/>
                </a:moveTo>
                <a:cubicBezTo>
                  <a:pt x="12932" y="1"/>
                  <a:pt x="12806" y="10"/>
                  <a:pt x="12678" y="28"/>
                </a:cubicBezTo>
                <a:cubicBezTo>
                  <a:pt x="11566" y="183"/>
                  <a:pt x="10684" y="1066"/>
                  <a:pt x="10529" y="2175"/>
                </a:cubicBezTo>
                <a:cubicBezTo>
                  <a:pt x="10301" y="3759"/>
                  <a:pt x="11522" y="5115"/>
                  <a:pt x="13051" y="5115"/>
                </a:cubicBezTo>
                <a:cubicBezTo>
                  <a:pt x="13825" y="5115"/>
                  <a:pt x="14526" y="4759"/>
                  <a:pt x="14989" y="4204"/>
                </a:cubicBezTo>
                <a:lnTo>
                  <a:pt x="17938" y="5425"/>
                </a:lnTo>
                <a:cubicBezTo>
                  <a:pt x="17929" y="5498"/>
                  <a:pt x="17929" y="5570"/>
                  <a:pt x="17929" y="5644"/>
                </a:cubicBezTo>
                <a:cubicBezTo>
                  <a:pt x="17929" y="6061"/>
                  <a:pt x="18029" y="6463"/>
                  <a:pt x="18211" y="6826"/>
                </a:cubicBezTo>
                <a:lnTo>
                  <a:pt x="14224" y="10821"/>
                </a:lnTo>
                <a:cubicBezTo>
                  <a:pt x="13879" y="10639"/>
                  <a:pt x="13477" y="10530"/>
                  <a:pt x="13051" y="10530"/>
                </a:cubicBezTo>
                <a:cubicBezTo>
                  <a:pt x="12623" y="10530"/>
                  <a:pt x="12221" y="10639"/>
                  <a:pt x="11876" y="10821"/>
                </a:cubicBezTo>
                <a:lnTo>
                  <a:pt x="7890" y="6826"/>
                </a:lnTo>
                <a:cubicBezTo>
                  <a:pt x="8137" y="6343"/>
                  <a:pt x="8235" y="5779"/>
                  <a:pt x="8146" y="5216"/>
                </a:cubicBezTo>
                <a:cubicBezTo>
                  <a:pt x="8082" y="4825"/>
                  <a:pt x="7918" y="4443"/>
                  <a:pt x="7680" y="4124"/>
                </a:cubicBezTo>
                <a:cubicBezTo>
                  <a:pt x="7184" y="3457"/>
                  <a:pt x="6437" y="3085"/>
                  <a:pt x="5632" y="3085"/>
                </a:cubicBezTo>
                <a:cubicBezTo>
                  <a:pt x="5612" y="3085"/>
                  <a:pt x="5591" y="3086"/>
                  <a:pt x="5570" y="3086"/>
                </a:cubicBezTo>
                <a:cubicBezTo>
                  <a:pt x="4959" y="3095"/>
                  <a:pt x="4369" y="3331"/>
                  <a:pt x="3921" y="3741"/>
                </a:cubicBezTo>
                <a:cubicBezTo>
                  <a:pt x="3375" y="4233"/>
                  <a:pt x="3076" y="4914"/>
                  <a:pt x="3076" y="5644"/>
                </a:cubicBezTo>
                <a:cubicBezTo>
                  <a:pt x="3076" y="6325"/>
                  <a:pt x="3340" y="6963"/>
                  <a:pt x="3823" y="7446"/>
                </a:cubicBezTo>
                <a:cubicBezTo>
                  <a:pt x="3877" y="7501"/>
                  <a:pt x="3941" y="7555"/>
                  <a:pt x="3995" y="7610"/>
                </a:cubicBezTo>
                <a:lnTo>
                  <a:pt x="2794" y="10539"/>
                </a:lnTo>
                <a:cubicBezTo>
                  <a:pt x="2711" y="10530"/>
                  <a:pt x="2630" y="10530"/>
                  <a:pt x="2547" y="10530"/>
                </a:cubicBezTo>
                <a:cubicBezTo>
                  <a:pt x="1147" y="10530"/>
                  <a:pt x="0" y="11677"/>
                  <a:pt x="0" y="13088"/>
                </a:cubicBezTo>
                <a:cubicBezTo>
                  <a:pt x="0" y="14499"/>
                  <a:pt x="1147" y="15646"/>
                  <a:pt x="2547" y="15646"/>
                </a:cubicBezTo>
                <a:cubicBezTo>
                  <a:pt x="2630" y="15646"/>
                  <a:pt x="2711" y="15637"/>
                  <a:pt x="2794" y="15626"/>
                </a:cubicBezTo>
                <a:lnTo>
                  <a:pt x="3995" y="18566"/>
                </a:lnTo>
                <a:cubicBezTo>
                  <a:pt x="3941" y="18621"/>
                  <a:pt x="3877" y="18667"/>
                  <a:pt x="3823" y="18721"/>
                </a:cubicBezTo>
                <a:cubicBezTo>
                  <a:pt x="3294" y="19258"/>
                  <a:pt x="3021" y="19995"/>
                  <a:pt x="3085" y="20759"/>
                </a:cubicBezTo>
                <a:cubicBezTo>
                  <a:pt x="3130" y="21251"/>
                  <a:pt x="3312" y="21725"/>
                  <a:pt x="3622" y="22107"/>
                </a:cubicBezTo>
                <a:cubicBezTo>
                  <a:pt x="4119" y="22738"/>
                  <a:pt x="4843" y="23090"/>
                  <a:pt x="5631" y="23090"/>
                </a:cubicBezTo>
                <a:cubicBezTo>
                  <a:pt x="5650" y="23090"/>
                  <a:pt x="5669" y="23090"/>
                  <a:pt x="5688" y="23090"/>
                </a:cubicBezTo>
                <a:cubicBezTo>
                  <a:pt x="6298" y="23072"/>
                  <a:pt x="6881" y="22845"/>
                  <a:pt x="7335" y="22434"/>
                </a:cubicBezTo>
                <a:cubicBezTo>
                  <a:pt x="7873" y="21943"/>
                  <a:pt x="8172" y="21261"/>
                  <a:pt x="8172" y="20532"/>
                </a:cubicBezTo>
                <a:cubicBezTo>
                  <a:pt x="8172" y="20115"/>
                  <a:pt x="8071" y="19713"/>
                  <a:pt x="7890" y="19350"/>
                </a:cubicBezTo>
                <a:lnTo>
                  <a:pt x="11876" y="15353"/>
                </a:lnTo>
                <a:cubicBezTo>
                  <a:pt x="12003" y="15419"/>
                  <a:pt x="12141" y="15482"/>
                  <a:pt x="12287" y="15528"/>
                </a:cubicBezTo>
                <a:lnTo>
                  <a:pt x="12287" y="21178"/>
                </a:lnTo>
                <a:cubicBezTo>
                  <a:pt x="11129" y="21543"/>
                  <a:pt x="10330" y="22716"/>
                  <a:pt x="10540" y="24035"/>
                </a:cubicBezTo>
                <a:cubicBezTo>
                  <a:pt x="10712" y="25128"/>
                  <a:pt x="11586" y="25993"/>
                  <a:pt x="12678" y="26148"/>
                </a:cubicBezTo>
                <a:cubicBezTo>
                  <a:pt x="12801" y="26165"/>
                  <a:pt x="12923" y="26173"/>
                  <a:pt x="13044" y="26173"/>
                </a:cubicBezTo>
                <a:cubicBezTo>
                  <a:pt x="14456" y="26173"/>
                  <a:pt x="15598" y="25027"/>
                  <a:pt x="15598" y="23618"/>
                </a:cubicBezTo>
                <a:cubicBezTo>
                  <a:pt x="15598" y="23535"/>
                  <a:pt x="15598" y="23454"/>
                  <a:pt x="15590" y="23380"/>
                </a:cubicBezTo>
                <a:lnTo>
                  <a:pt x="18512" y="22170"/>
                </a:lnTo>
                <a:cubicBezTo>
                  <a:pt x="18567" y="22225"/>
                  <a:pt x="18621" y="22288"/>
                  <a:pt x="18676" y="22343"/>
                </a:cubicBezTo>
                <a:cubicBezTo>
                  <a:pt x="19154" y="22823"/>
                  <a:pt x="19795" y="23093"/>
                  <a:pt x="20474" y="23093"/>
                </a:cubicBezTo>
                <a:cubicBezTo>
                  <a:pt x="20517" y="23093"/>
                  <a:pt x="20561" y="23092"/>
                  <a:pt x="20605" y="23090"/>
                </a:cubicBezTo>
                <a:cubicBezTo>
                  <a:pt x="21188" y="23053"/>
                  <a:pt x="21743" y="22825"/>
                  <a:pt x="22180" y="22434"/>
                </a:cubicBezTo>
                <a:cubicBezTo>
                  <a:pt x="22780" y="21888"/>
                  <a:pt x="23080" y="21115"/>
                  <a:pt x="23016" y="20305"/>
                </a:cubicBezTo>
                <a:cubicBezTo>
                  <a:pt x="22970" y="19813"/>
                  <a:pt x="22789" y="19339"/>
                  <a:pt x="22479" y="18957"/>
                </a:cubicBezTo>
                <a:cubicBezTo>
                  <a:pt x="21982" y="18328"/>
                  <a:pt x="21258" y="17974"/>
                  <a:pt x="20469" y="17974"/>
                </a:cubicBezTo>
                <a:cubicBezTo>
                  <a:pt x="20450" y="17974"/>
                  <a:pt x="20432" y="17974"/>
                  <a:pt x="20413" y="17974"/>
                </a:cubicBezTo>
                <a:cubicBezTo>
                  <a:pt x="19803" y="17994"/>
                  <a:pt x="19222" y="18230"/>
                  <a:pt x="18766" y="18640"/>
                </a:cubicBezTo>
                <a:cubicBezTo>
                  <a:pt x="18228" y="19132"/>
                  <a:pt x="17929" y="19805"/>
                  <a:pt x="17929" y="20532"/>
                </a:cubicBezTo>
                <a:cubicBezTo>
                  <a:pt x="17929" y="20606"/>
                  <a:pt x="17929" y="20678"/>
                  <a:pt x="17938" y="20750"/>
                </a:cubicBezTo>
                <a:lnTo>
                  <a:pt x="14989" y="21960"/>
                </a:lnTo>
                <a:cubicBezTo>
                  <a:pt x="14690" y="21607"/>
                  <a:pt x="14279" y="21325"/>
                  <a:pt x="13816" y="21178"/>
                </a:cubicBezTo>
                <a:lnTo>
                  <a:pt x="13816" y="15528"/>
                </a:lnTo>
                <a:cubicBezTo>
                  <a:pt x="14607" y="15272"/>
                  <a:pt x="15236" y="14643"/>
                  <a:pt x="15480" y="13852"/>
                </a:cubicBezTo>
                <a:lnTo>
                  <a:pt x="21114" y="13852"/>
                </a:lnTo>
                <a:cubicBezTo>
                  <a:pt x="21447" y="14892"/>
                  <a:pt x="22411" y="15642"/>
                  <a:pt x="23546" y="15642"/>
                </a:cubicBezTo>
                <a:cubicBezTo>
                  <a:pt x="23682" y="15642"/>
                  <a:pt x="23821" y="15631"/>
                  <a:pt x="23962" y="15609"/>
                </a:cubicBezTo>
                <a:cubicBezTo>
                  <a:pt x="25054" y="15436"/>
                  <a:pt x="25910" y="14562"/>
                  <a:pt x="26074" y="13461"/>
                </a:cubicBezTo>
                <a:cubicBezTo>
                  <a:pt x="26293" y="11887"/>
                  <a:pt x="25083" y="10530"/>
                  <a:pt x="23554" y="10530"/>
                </a:cubicBezTo>
                <a:cubicBezTo>
                  <a:pt x="23471" y="10530"/>
                  <a:pt x="23390" y="10530"/>
                  <a:pt x="23307" y="10539"/>
                </a:cubicBezTo>
                <a:lnTo>
                  <a:pt x="22105" y="7610"/>
                </a:lnTo>
                <a:cubicBezTo>
                  <a:pt x="22160" y="7555"/>
                  <a:pt x="22225" y="7501"/>
                  <a:pt x="22280" y="7446"/>
                </a:cubicBezTo>
                <a:cubicBezTo>
                  <a:pt x="22772" y="6954"/>
                  <a:pt x="23034" y="6288"/>
                  <a:pt x="23025" y="5589"/>
                </a:cubicBezTo>
                <a:cubicBezTo>
                  <a:pt x="23007" y="4969"/>
                  <a:pt x="22780" y="4388"/>
                  <a:pt x="22370" y="3931"/>
                </a:cubicBezTo>
                <a:cubicBezTo>
                  <a:pt x="21878" y="3385"/>
                  <a:pt x="21197" y="3086"/>
                  <a:pt x="20478" y="3086"/>
                </a:cubicBezTo>
                <a:cubicBezTo>
                  <a:pt x="19794" y="3086"/>
                  <a:pt x="19157" y="3350"/>
                  <a:pt x="18676" y="3831"/>
                </a:cubicBezTo>
                <a:cubicBezTo>
                  <a:pt x="18621" y="3886"/>
                  <a:pt x="18567" y="3951"/>
                  <a:pt x="18512" y="4006"/>
                </a:cubicBezTo>
                <a:lnTo>
                  <a:pt x="15590" y="2793"/>
                </a:lnTo>
                <a:cubicBezTo>
                  <a:pt x="15598" y="2713"/>
                  <a:pt x="15598" y="2641"/>
                  <a:pt x="15598" y="2558"/>
                </a:cubicBezTo>
                <a:cubicBezTo>
                  <a:pt x="15598" y="1153"/>
                  <a:pt x="14463" y="1"/>
                  <a:pt x="1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9"/>
          <p:cNvSpPr/>
          <p:nvPr/>
        </p:nvSpPr>
        <p:spPr>
          <a:xfrm>
            <a:off x="4885988" y="1717175"/>
            <a:ext cx="397729" cy="397608"/>
          </a:xfrm>
          <a:custGeom>
            <a:avLst/>
            <a:gdLst/>
            <a:ahLst/>
            <a:cxnLst/>
            <a:rect l="l" t="t" r="r" b="b"/>
            <a:pathLst>
              <a:path w="26175" h="26167" extrusionOk="0">
                <a:moveTo>
                  <a:pt x="9864" y="1521"/>
                </a:moveTo>
                <a:cubicBezTo>
                  <a:pt x="10293" y="1521"/>
                  <a:pt x="10629" y="1866"/>
                  <a:pt x="10629" y="2294"/>
                </a:cubicBezTo>
                <a:cubicBezTo>
                  <a:pt x="10629" y="2714"/>
                  <a:pt x="10293" y="3059"/>
                  <a:pt x="9864" y="3059"/>
                </a:cubicBezTo>
                <a:cubicBezTo>
                  <a:pt x="9447" y="3059"/>
                  <a:pt x="9100" y="2714"/>
                  <a:pt x="9100" y="2294"/>
                </a:cubicBezTo>
                <a:cubicBezTo>
                  <a:pt x="9100" y="1866"/>
                  <a:pt x="9447" y="1521"/>
                  <a:pt x="9864" y="1521"/>
                </a:cubicBezTo>
                <a:close/>
                <a:moveTo>
                  <a:pt x="3731" y="5662"/>
                </a:moveTo>
                <a:cubicBezTo>
                  <a:pt x="4159" y="5662"/>
                  <a:pt x="4495" y="6007"/>
                  <a:pt x="4495" y="6436"/>
                </a:cubicBezTo>
                <a:cubicBezTo>
                  <a:pt x="4495" y="6853"/>
                  <a:pt x="4159" y="7200"/>
                  <a:pt x="3731" y="7200"/>
                </a:cubicBezTo>
                <a:cubicBezTo>
                  <a:pt x="3312" y="7200"/>
                  <a:pt x="2966" y="6853"/>
                  <a:pt x="2966" y="6436"/>
                </a:cubicBezTo>
                <a:cubicBezTo>
                  <a:pt x="2966" y="6007"/>
                  <a:pt x="3312" y="5662"/>
                  <a:pt x="3731" y="5662"/>
                </a:cubicBezTo>
                <a:close/>
                <a:moveTo>
                  <a:pt x="22444" y="7200"/>
                </a:moveTo>
                <a:cubicBezTo>
                  <a:pt x="22861" y="7200"/>
                  <a:pt x="23208" y="7545"/>
                  <a:pt x="23208" y="7965"/>
                </a:cubicBezTo>
                <a:cubicBezTo>
                  <a:pt x="23208" y="8393"/>
                  <a:pt x="22861" y="8729"/>
                  <a:pt x="22444" y="8729"/>
                </a:cubicBezTo>
                <a:cubicBezTo>
                  <a:pt x="22016" y="8729"/>
                  <a:pt x="21679" y="8393"/>
                  <a:pt x="21679" y="7965"/>
                </a:cubicBezTo>
                <a:cubicBezTo>
                  <a:pt x="21679" y="7545"/>
                  <a:pt x="22016" y="7200"/>
                  <a:pt x="22444" y="7200"/>
                </a:cubicBezTo>
                <a:close/>
                <a:moveTo>
                  <a:pt x="16308" y="10267"/>
                </a:moveTo>
                <a:cubicBezTo>
                  <a:pt x="16727" y="10267"/>
                  <a:pt x="17073" y="10612"/>
                  <a:pt x="17073" y="11031"/>
                </a:cubicBezTo>
                <a:cubicBezTo>
                  <a:pt x="17073" y="11459"/>
                  <a:pt x="16727" y="11804"/>
                  <a:pt x="16308" y="11804"/>
                </a:cubicBezTo>
                <a:cubicBezTo>
                  <a:pt x="15882" y="11804"/>
                  <a:pt x="15544" y="11459"/>
                  <a:pt x="15544" y="11031"/>
                </a:cubicBezTo>
                <a:cubicBezTo>
                  <a:pt x="15544" y="10612"/>
                  <a:pt x="15882" y="10267"/>
                  <a:pt x="16308" y="10267"/>
                </a:cubicBezTo>
                <a:close/>
                <a:moveTo>
                  <a:pt x="4513" y="14771"/>
                </a:moveTo>
                <a:lnTo>
                  <a:pt x="4513" y="24637"/>
                </a:lnTo>
                <a:lnTo>
                  <a:pt x="2984" y="24637"/>
                </a:lnTo>
                <a:lnTo>
                  <a:pt x="2984" y="14771"/>
                </a:lnTo>
                <a:close/>
                <a:moveTo>
                  <a:pt x="8281" y="3959"/>
                </a:moveTo>
                <a:cubicBezTo>
                  <a:pt x="8510" y="4188"/>
                  <a:pt x="8792" y="4360"/>
                  <a:pt x="9100" y="4470"/>
                </a:cubicBezTo>
                <a:lnTo>
                  <a:pt x="9100" y="9092"/>
                </a:lnTo>
                <a:lnTo>
                  <a:pt x="7571" y="9092"/>
                </a:lnTo>
                <a:lnTo>
                  <a:pt x="7571" y="24637"/>
                </a:lnTo>
                <a:lnTo>
                  <a:pt x="6042" y="24637"/>
                </a:lnTo>
                <a:lnTo>
                  <a:pt x="6042" y="13242"/>
                </a:lnTo>
                <a:lnTo>
                  <a:pt x="4513" y="13242"/>
                </a:lnTo>
                <a:lnTo>
                  <a:pt x="4513" y="8611"/>
                </a:lnTo>
                <a:cubicBezTo>
                  <a:pt x="5406" y="8292"/>
                  <a:pt x="6042" y="7445"/>
                  <a:pt x="6042" y="6444"/>
                </a:cubicBezTo>
                <a:cubicBezTo>
                  <a:pt x="6042" y="5907"/>
                  <a:pt x="5861" y="5415"/>
                  <a:pt x="5550" y="5024"/>
                </a:cubicBezTo>
                <a:lnTo>
                  <a:pt x="8281" y="3959"/>
                </a:lnTo>
                <a:close/>
                <a:moveTo>
                  <a:pt x="10629" y="10621"/>
                </a:moveTo>
                <a:lnTo>
                  <a:pt x="10629" y="24637"/>
                </a:lnTo>
                <a:lnTo>
                  <a:pt x="9100" y="24637"/>
                </a:lnTo>
                <a:lnTo>
                  <a:pt x="9100" y="10621"/>
                </a:lnTo>
                <a:close/>
                <a:moveTo>
                  <a:pt x="11540" y="3869"/>
                </a:moveTo>
                <a:lnTo>
                  <a:pt x="15098" y="9083"/>
                </a:lnTo>
                <a:cubicBezTo>
                  <a:pt x="14443" y="9485"/>
                  <a:pt x="14006" y="10212"/>
                  <a:pt x="14006" y="11031"/>
                </a:cubicBezTo>
                <a:cubicBezTo>
                  <a:pt x="14006" y="12032"/>
                  <a:pt x="14652" y="12888"/>
                  <a:pt x="15544" y="13207"/>
                </a:cubicBezTo>
                <a:lnTo>
                  <a:pt x="15544" y="17829"/>
                </a:lnTo>
                <a:lnTo>
                  <a:pt x="14015" y="17829"/>
                </a:lnTo>
                <a:lnTo>
                  <a:pt x="14015" y="24637"/>
                </a:lnTo>
                <a:lnTo>
                  <a:pt x="12158" y="24637"/>
                </a:lnTo>
                <a:lnTo>
                  <a:pt x="12158" y="9092"/>
                </a:lnTo>
                <a:lnTo>
                  <a:pt x="10629" y="9092"/>
                </a:lnTo>
                <a:lnTo>
                  <a:pt x="10629" y="4461"/>
                </a:lnTo>
                <a:cubicBezTo>
                  <a:pt x="10976" y="4332"/>
                  <a:pt x="11295" y="4133"/>
                  <a:pt x="11540" y="3869"/>
                </a:cubicBezTo>
                <a:close/>
                <a:moveTo>
                  <a:pt x="17073" y="19358"/>
                </a:moveTo>
                <a:lnTo>
                  <a:pt x="17073" y="24637"/>
                </a:lnTo>
                <a:lnTo>
                  <a:pt x="15544" y="24637"/>
                </a:lnTo>
                <a:lnTo>
                  <a:pt x="15544" y="19358"/>
                </a:lnTo>
                <a:close/>
                <a:moveTo>
                  <a:pt x="20360" y="8956"/>
                </a:moveTo>
                <a:cubicBezTo>
                  <a:pt x="20613" y="9502"/>
                  <a:pt x="21087" y="9930"/>
                  <a:pt x="21660" y="10129"/>
                </a:cubicBezTo>
                <a:lnTo>
                  <a:pt x="21660" y="14771"/>
                </a:lnTo>
                <a:lnTo>
                  <a:pt x="20131" y="14771"/>
                </a:lnTo>
                <a:lnTo>
                  <a:pt x="20131" y="24637"/>
                </a:lnTo>
                <a:lnTo>
                  <a:pt x="18602" y="24637"/>
                </a:lnTo>
                <a:lnTo>
                  <a:pt x="18602" y="17829"/>
                </a:lnTo>
                <a:lnTo>
                  <a:pt x="17073" y="17829"/>
                </a:lnTo>
                <a:lnTo>
                  <a:pt x="17073" y="13198"/>
                </a:lnTo>
                <a:cubicBezTo>
                  <a:pt x="17966" y="12879"/>
                  <a:pt x="18602" y="12032"/>
                  <a:pt x="18602" y="11031"/>
                </a:cubicBezTo>
                <a:cubicBezTo>
                  <a:pt x="18602" y="10531"/>
                  <a:pt x="18438" y="10066"/>
                  <a:pt x="18165" y="9684"/>
                </a:cubicBezTo>
                <a:lnTo>
                  <a:pt x="20360" y="8956"/>
                </a:lnTo>
                <a:close/>
                <a:moveTo>
                  <a:pt x="23189" y="16300"/>
                </a:moveTo>
                <a:lnTo>
                  <a:pt x="23189" y="24637"/>
                </a:lnTo>
                <a:lnTo>
                  <a:pt x="21660" y="24637"/>
                </a:lnTo>
                <a:lnTo>
                  <a:pt x="21660" y="16300"/>
                </a:lnTo>
                <a:close/>
                <a:moveTo>
                  <a:pt x="9884" y="1"/>
                </a:moveTo>
                <a:cubicBezTo>
                  <a:pt x="8619" y="1"/>
                  <a:pt x="7582" y="1029"/>
                  <a:pt x="7582" y="2294"/>
                </a:cubicBezTo>
                <a:cubicBezTo>
                  <a:pt x="7582" y="2395"/>
                  <a:pt x="7591" y="2484"/>
                  <a:pt x="7599" y="2585"/>
                </a:cubicBezTo>
                <a:lnTo>
                  <a:pt x="3596" y="4142"/>
                </a:lnTo>
                <a:cubicBezTo>
                  <a:pt x="2403" y="4223"/>
                  <a:pt x="1455" y="5225"/>
                  <a:pt x="1455" y="6436"/>
                </a:cubicBezTo>
                <a:cubicBezTo>
                  <a:pt x="1455" y="7436"/>
                  <a:pt x="2093" y="8292"/>
                  <a:pt x="2984" y="8611"/>
                </a:cubicBezTo>
                <a:lnTo>
                  <a:pt x="2984" y="13242"/>
                </a:lnTo>
                <a:lnTo>
                  <a:pt x="1420" y="13242"/>
                </a:lnTo>
                <a:lnTo>
                  <a:pt x="1420" y="24637"/>
                </a:lnTo>
                <a:lnTo>
                  <a:pt x="0" y="24637"/>
                </a:lnTo>
                <a:lnTo>
                  <a:pt x="0" y="26166"/>
                </a:lnTo>
                <a:lnTo>
                  <a:pt x="26174" y="26166"/>
                </a:lnTo>
                <a:lnTo>
                  <a:pt x="26174" y="24637"/>
                </a:lnTo>
                <a:lnTo>
                  <a:pt x="24755" y="24637"/>
                </a:lnTo>
                <a:lnTo>
                  <a:pt x="24755" y="14771"/>
                </a:lnTo>
                <a:lnTo>
                  <a:pt x="23226" y="14771"/>
                </a:lnTo>
                <a:lnTo>
                  <a:pt x="23226" y="10140"/>
                </a:lnTo>
                <a:cubicBezTo>
                  <a:pt x="24145" y="9812"/>
                  <a:pt x="24801" y="8910"/>
                  <a:pt x="24755" y="7873"/>
                </a:cubicBezTo>
                <a:cubicBezTo>
                  <a:pt x="24709" y="6689"/>
                  <a:pt x="23754" y="5726"/>
                  <a:pt x="22570" y="5671"/>
                </a:cubicBezTo>
                <a:cubicBezTo>
                  <a:pt x="22538" y="5670"/>
                  <a:pt x="22505" y="5669"/>
                  <a:pt x="22473" y="5669"/>
                </a:cubicBezTo>
                <a:cubicBezTo>
                  <a:pt x="21397" y="5669"/>
                  <a:pt x="20488" y="6402"/>
                  <a:pt x="20231" y="7390"/>
                </a:cubicBezTo>
                <a:lnTo>
                  <a:pt x="16636" y="8591"/>
                </a:lnTo>
                <a:lnTo>
                  <a:pt x="12169" y="2039"/>
                </a:lnTo>
                <a:cubicBezTo>
                  <a:pt x="12040" y="892"/>
                  <a:pt x="11066" y="1"/>
                  <a:pt x="9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9"/>
          <p:cNvSpPr txBox="1">
            <a:spLocks noGrp="1"/>
          </p:cNvSpPr>
          <p:nvPr>
            <p:ph type="title" idx="8"/>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RAID summary</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0"/>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1"/>
          <p:cNvSpPr txBox="1">
            <a:spLocks noGrp="1"/>
          </p:cNvSpPr>
          <p:nvPr>
            <p:ph type="subTitle" idx="3"/>
          </p:nvPr>
        </p:nvSpPr>
        <p:spPr>
          <a:xfrm>
            <a:off x="1715825" y="2565850"/>
            <a:ext cx="2623200" cy="13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a:t>
            </a:r>
            <a:endParaRPr/>
          </a:p>
        </p:txBody>
      </p:sp>
      <p:sp>
        <p:nvSpPr>
          <p:cNvPr id="473" name="Google Shape;473;p51"/>
          <p:cNvSpPr txBox="1">
            <a:spLocks noGrp="1"/>
          </p:cNvSpPr>
          <p:nvPr>
            <p:ph type="subTitle" idx="1"/>
          </p:nvPr>
        </p:nvSpPr>
        <p:spPr>
          <a:xfrm>
            <a:off x="1715775" y="1898662"/>
            <a:ext cx="1954200" cy="66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Where we are now</a:t>
            </a:r>
            <a:endParaRPr/>
          </a:p>
        </p:txBody>
      </p:sp>
      <p:sp>
        <p:nvSpPr>
          <p:cNvPr id="474" name="Google Shape;474;p51"/>
          <p:cNvSpPr txBox="1">
            <a:spLocks noGrp="1"/>
          </p:cNvSpPr>
          <p:nvPr>
            <p:ph type="subTitle" idx="2"/>
          </p:nvPr>
        </p:nvSpPr>
        <p:spPr>
          <a:xfrm>
            <a:off x="4804975" y="1898662"/>
            <a:ext cx="1954200" cy="66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Where we want to be</a:t>
            </a:r>
            <a:endParaRPr/>
          </a:p>
        </p:txBody>
      </p:sp>
      <p:sp>
        <p:nvSpPr>
          <p:cNvPr id="475" name="Google Shape;475;p51"/>
          <p:cNvSpPr txBox="1">
            <a:spLocks noGrp="1"/>
          </p:cNvSpPr>
          <p:nvPr>
            <p:ph type="subTitle" idx="4"/>
          </p:nvPr>
        </p:nvSpPr>
        <p:spPr>
          <a:xfrm>
            <a:off x="4805025" y="2565850"/>
            <a:ext cx="2623200" cy="13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 It’s terribly hot—even hotter than Mercury</a:t>
            </a:r>
            <a:endParaRPr/>
          </a:p>
        </p:txBody>
      </p:sp>
      <p:sp>
        <p:nvSpPr>
          <p:cNvPr id="476" name="Google Shape;476;p51"/>
          <p:cNvSpPr/>
          <p:nvPr/>
        </p:nvSpPr>
        <p:spPr>
          <a:xfrm>
            <a:off x="1825156" y="1135417"/>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1"/>
          <p:cNvSpPr/>
          <p:nvPr/>
        </p:nvSpPr>
        <p:spPr>
          <a:xfrm>
            <a:off x="4921043" y="1135417"/>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1"/>
          <p:cNvSpPr/>
          <p:nvPr/>
        </p:nvSpPr>
        <p:spPr>
          <a:xfrm>
            <a:off x="1901975" y="1245209"/>
            <a:ext cx="419062" cy="353115"/>
          </a:xfrm>
          <a:custGeom>
            <a:avLst/>
            <a:gdLst/>
            <a:ahLst/>
            <a:cxnLst/>
            <a:rect l="l" t="t" r="r" b="b"/>
            <a:pathLst>
              <a:path w="29142" h="24556" extrusionOk="0">
                <a:moveTo>
                  <a:pt x="5522" y="1528"/>
                </a:moveTo>
                <a:cubicBezTo>
                  <a:pt x="8861" y="1655"/>
                  <a:pt x="8861" y="6441"/>
                  <a:pt x="5522" y="6568"/>
                </a:cubicBezTo>
                <a:cubicBezTo>
                  <a:pt x="4131" y="6568"/>
                  <a:pt x="3003" y="5441"/>
                  <a:pt x="3003" y="4048"/>
                </a:cubicBezTo>
                <a:cubicBezTo>
                  <a:pt x="3003" y="2657"/>
                  <a:pt x="4131" y="1528"/>
                  <a:pt x="5522" y="1528"/>
                </a:cubicBezTo>
                <a:close/>
                <a:moveTo>
                  <a:pt x="23610" y="1528"/>
                </a:moveTo>
                <a:cubicBezTo>
                  <a:pt x="26958" y="1655"/>
                  <a:pt x="26949" y="6441"/>
                  <a:pt x="23610" y="6568"/>
                </a:cubicBezTo>
                <a:cubicBezTo>
                  <a:pt x="22226" y="6568"/>
                  <a:pt x="21088" y="5441"/>
                  <a:pt x="21088" y="4048"/>
                </a:cubicBezTo>
                <a:cubicBezTo>
                  <a:pt x="21088" y="2657"/>
                  <a:pt x="22226" y="1528"/>
                  <a:pt x="23610" y="1528"/>
                </a:cubicBezTo>
                <a:close/>
                <a:moveTo>
                  <a:pt x="5511" y="8103"/>
                </a:moveTo>
                <a:cubicBezTo>
                  <a:pt x="6832" y="8103"/>
                  <a:pt x="8074" y="9186"/>
                  <a:pt x="8053" y="10627"/>
                </a:cubicBezTo>
                <a:lnTo>
                  <a:pt x="8053" y="15121"/>
                </a:lnTo>
                <a:cubicBezTo>
                  <a:pt x="6942" y="13911"/>
                  <a:pt x="6306" y="12308"/>
                  <a:pt x="6306" y="10627"/>
                </a:cubicBezTo>
                <a:cubicBezTo>
                  <a:pt x="6306" y="9524"/>
                  <a:pt x="5559" y="8596"/>
                  <a:pt x="4549" y="8306"/>
                </a:cubicBezTo>
                <a:cubicBezTo>
                  <a:pt x="4862" y="8167"/>
                  <a:pt x="5189" y="8103"/>
                  <a:pt x="5511" y="8103"/>
                </a:cubicBezTo>
                <a:close/>
                <a:moveTo>
                  <a:pt x="19551" y="15394"/>
                </a:moveTo>
                <a:lnTo>
                  <a:pt x="19551" y="18005"/>
                </a:lnTo>
                <a:cubicBezTo>
                  <a:pt x="18315" y="19114"/>
                  <a:pt x="16850" y="19887"/>
                  <a:pt x="15258" y="20269"/>
                </a:cubicBezTo>
                <a:cubicBezTo>
                  <a:pt x="15411" y="19697"/>
                  <a:pt x="15322" y="19022"/>
                  <a:pt x="15040" y="18514"/>
                </a:cubicBezTo>
                <a:cubicBezTo>
                  <a:pt x="16876" y="18022"/>
                  <a:pt x="18468" y="16894"/>
                  <a:pt x="19551" y="15394"/>
                </a:cubicBezTo>
                <a:close/>
                <a:moveTo>
                  <a:pt x="3876" y="9754"/>
                </a:moveTo>
                <a:cubicBezTo>
                  <a:pt x="4367" y="9754"/>
                  <a:pt x="4758" y="10144"/>
                  <a:pt x="4758" y="10627"/>
                </a:cubicBezTo>
                <a:cubicBezTo>
                  <a:pt x="4758" y="15129"/>
                  <a:pt x="8424" y="18795"/>
                  <a:pt x="12929" y="18795"/>
                </a:cubicBezTo>
                <a:cubicBezTo>
                  <a:pt x="14084" y="18841"/>
                  <a:pt x="14093" y="20507"/>
                  <a:pt x="12929" y="20551"/>
                </a:cubicBezTo>
                <a:cubicBezTo>
                  <a:pt x="7453" y="20551"/>
                  <a:pt x="3003" y="16094"/>
                  <a:pt x="3003" y="10627"/>
                </a:cubicBezTo>
                <a:cubicBezTo>
                  <a:pt x="3003" y="10144"/>
                  <a:pt x="3393" y="9754"/>
                  <a:pt x="3876" y="9754"/>
                </a:cubicBezTo>
                <a:close/>
                <a:moveTo>
                  <a:pt x="2994" y="16367"/>
                </a:moveTo>
                <a:cubicBezTo>
                  <a:pt x="4577" y="19088"/>
                  <a:pt x="6787" y="20416"/>
                  <a:pt x="8053" y="21007"/>
                </a:cubicBezTo>
                <a:lnTo>
                  <a:pt x="8053" y="23027"/>
                </a:lnTo>
                <a:lnTo>
                  <a:pt x="2994" y="23027"/>
                </a:lnTo>
                <a:lnTo>
                  <a:pt x="2994" y="16367"/>
                </a:lnTo>
                <a:close/>
                <a:moveTo>
                  <a:pt x="23612" y="8115"/>
                </a:moveTo>
                <a:cubicBezTo>
                  <a:pt x="23933" y="8115"/>
                  <a:pt x="24259" y="8181"/>
                  <a:pt x="24573" y="8323"/>
                </a:cubicBezTo>
                <a:cubicBezTo>
                  <a:pt x="23573" y="8607"/>
                  <a:pt x="22826" y="9544"/>
                  <a:pt x="22826" y="10644"/>
                </a:cubicBezTo>
                <a:lnTo>
                  <a:pt x="22826" y="23027"/>
                </a:lnTo>
                <a:lnTo>
                  <a:pt x="21080" y="23027"/>
                </a:lnTo>
                <a:lnTo>
                  <a:pt x="21080" y="10644"/>
                </a:lnTo>
                <a:cubicBezTo>
                  <a:pt x="21059" y="9218"/>
                  <a:pt x="22295" y="8115"/>
                  <a:pt x="23612" y="8115"/>
                </a:cubicBezTo>
                <a:close/>
                <a:moveTo>
                  <a:pt x="25265" y="9769"/>
                </a:moveTo>
                <a:cubicBezTo>
                  <a:pt x="25286" y="9769"/>
                  <a:pt x="25307" y="9770"/>
                  <a:pt x="25329" y="9771"/>
                </a:cubicBezTo>
                <a:cubicBezTo>
                  <a:pt x="25783" y="9797"/>
                  <a:pt x="26139" y="10179"/>
                  <a:pt x="26139" y="10644"/>
                </a:cubicBezTo>
                <a:lnTo>
                  <a:pt x="26139" y="23027"/>
                </a:lnTo>
                <a:lnTo>
                  <a:pt x="24392" y="23027"/>
                </a:lnTo>
                <a:lnTo>
                  <a:pt x="24392" y="10662"/>
                </a:lnTo>
                <a:cubicBezTo>
                  <a:pt x="24392" y="10166"/>
                  <a:pt x="24785" y="9769"/>
                  <a:pt x="25265" y="9769"/>
                </a:cubicBezTo>
                <a:close/>
                <a:moveTo>
                  <a:pt x="5522" y="0"/>
                </a:moveTo>
                <a:cubicBezTo>
                  <a:pt x="1592" y="9"/>
                  <a:pt x="0" y="5085"/>
                  <a:pt x="3158" y="7341"/>
                </a:cubicBezTo>
                <a:cubicBezTo>
                  <a:pt x="2129" y="8079"/>
                  <a:pt x="1465" y="9280"/>
                  <a:pt x="1465" y="10636"/>
                </a:cubicBezTo>
                <a:lnTo>
                  <a:pt x="1465" y="23791"/>
                </a:lnTo>
                <a:cubicBezTo>
                  <a:pt x="1465" y="24219"/>
                  <a:pt x="1810" y="24555"/>
                  <a:pt x="2238" y="24555"/>
                </a:cubicBezTo>
                <a:lnTo>
                  <a:pt x="8817" y="24555"/>
                </a:lnTo>
                <a:cubicBezTo>
                  <a:pt x="9243" y="24555"/>
                  <a:pt x="9581" y="24219"/>
                  <a:pt x="9581" y="23791"/>
                </a:cubicBezTo>
                <a:lnTo>
                  <a:pt x="9581" y="21588"/>
                </a:lnTo>
                <a:cubicBezTo>
                  <a:pt x="10647" y="21925"/>
                  <a:pt x="11770" y="22090"/>
                  <a:pt x="12895" y="22090"/>
                </a:cubicBezTo>
                <a:cubicBezTo>
                  <a:pt x="15266" y="22090"/>
                  <a:pt x="17652" y="21360"/>
                  <a:pt x="19551" y="19979"/>
                </a:cubicBezTo>
                <a:lnTo>
                  <a:pt x="19551" y="23791"/>
                </a:lnTo>
                <a:cubicBezTo>
                  <a:pt x="19551" y="24219"/>
                  <a:pt x="19898" y="24555"/>
                  <a:pt x="20324" y="24555"/>
                </a:cubicBezTo>
                <a:lnTo>
                  <a:pt x="26903" y="24555"/>
                </a:lnTo>
                <a:cubicBezTo>
                  <a:pt x="27331" y="24555"/>
                  <a:pt x="27667" y="24219"/>
                  <a:pt x="27667" y="23791"/>
                </a:cubicBezTo>
                <a:lnTo>
                  <a:pt x="27667" y="10636"/>
                </a:lnTo>
                <a:cubicBezTo>
                  <a:pt x="27667" y="9280"/>
                  <a:pt x="27003" y="8079"/>
                  <a:pt x="25984" y="7341"/>
                </a:cubicBezTo>
                <a:cubicBezTo>
                  <a:pt x="29141" y="5085"/>
                  <a:pt x="27549" y="9"/>
                  <a:pt x="23610" y="0"/>
                </a:cubicBezTo>
                <a:cubicBezTo>
                  <a:pt x="19680" y="9"/>
                  <a:pt x="18086" y="5085"/>
                  <a:pt x="21243" y="7341"/>
                </a:cubicBezTo>
                <a:cubicBezTo>
                  <a:pt x="20226" y="8079"/>
                  <a:pt x="19560" y="9280"/>
                  <a:pt x="19560" y="10636"/>
                </a:cubicBezTo>
                <a:cubicBezTo>
                  <a:pt x="19616" y="14464"/>
                  <a:pt x="16318" y="17272"/>
                  <a:pt x="12848" y="17272"/>
                </a:cubicBezTo>
                <a:cubicBezTo>
                  <a:pt x="11742" y="17272"/>
                  <a:pt x="10619" y="16987"/>
                  <a:pt x="9581" y="16359"/>
                </a:cubicBezTo>
                <a:lnTo>
                  <a:pt x="9581" y="10636"/>
                </a:lnTo>
                <a:cubicBezTo>
                  <a:pt x="9581" y="9280"/>
                  <a:pt x="8915" y="8088"/>
                  <a:pt x="7898" y="7341"/>
                </a:cubicBezTo>
                <a:cubicBezTo>
                  <a:pt x="11055" y="5085"/>
                  <a:pt x="9461" y="9"/>
                  <a:pt x="5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 name="Google Shape;479;p51"/>
          <p:cNvGrpSpPr/>
          <p:nvPr/>
        </p:nvGrpSpPr>
        <p:grpSpPr>
          <a:xfrm>
            <a:off x="5007749" y="1222138"/>
            <a:ext cx="399289" cy="399258"/>
            <a:chOff x="6004400" y="2530100"/>
            <a:chExt cx="653500" cy="653450"/>
          </a:xfrm>
        </p:grpSpPr>
        <p:sp>
          <p:nvSpPr>
            <p:cNvPr id="480" name="Google Shape;480;p51"/>
            <p:cNvSpPr/>
            <p:nvPr/>
          </p:nvSpPr>
          <p:spPr>
            <a:xfrm>
              <a:off x="6261975" y="2606550"/>
              <a:ext cx="141075" cy="268475"/>
            </a:xfrm>
            <a:custGeom>
              <a:avLst/>
              <a:gdLst/>
              <a:ahLst/>
              <a:cxnLst/>
              <a:rect l="l" t="t" r="r" b="b"/>
              <a:pathLst>
                <a:path w="5643" h="10739" extrusionOk="0">
                  <a:moveTo>
                    <a:pt x="3059" y="3058"/>
                  </a:moveTo>
                  <a:lnTo>
                    <a:pt x="3059" y="4587"/>
                  </a:lnTo>
                  <a:lnTo>
                    <a:pt x="1530" y="4587"/>
                  </a:lnTo>
                  <a:lnTo>
                    <a:pt x="1530" y="3058"/>
                  </a:lnTo>
                  <a:close/>
                  <a:moveTo>
                    <a:pt x="4077" y="6116"/>
                  </a:moveTo>
                  <a:lnTo>
                    <a:pt x="4077" y="7645"/>
                  </a:lnTo>
                  <a:lnTo>
                    <a:pt x="1530" y="7645"/>
                  </a:lnTo>
                  <a:lnTo>
                    <a:pt x="1530" y="6116"/>
                  </a:lnTo>
                  <a:close/>
                  <a:moveTo>
                    <a:pt x="2002" y="0"/>
                  </a:moveTo>
                  <a:lnTo>
                    <a:pt x="2002" y="1529"/>
                  </a:lnTo>
                  <a:lnTo>
                    <a:pt x="1" y="1529"/>
                  </a:lnTo>
                  <a:lnTo>
                    <a:pt x="1" y="9209"/>
                  </a:lnTo>
                  <a:lnTo>
                    <a:pt x="2002" y="9209"/>
                  </a:lnTo>
                  <a:lnTo>
                    <a:pt x="2002" y="10738"/>
                  </a:lnTo>
                  <a:lnTo>
                    <a:pt x="3531" y="10738"/>
                  </a:lnTo>
                  <a:lnTo>
                    <a:pt x="3531" y="9174"/>
                  </a:lnTo>
                  <a:lnTo>
                    <a:pt x="5643" y="9174"/>
                  </a:lnTo>
                  <a:lnTo>
                    <a:pt x="5643" y="4587"/>
                  </a:lnTo>
                  <a:lnTo>
                    <a:pt x="4623" y="4587"/>
                  </a:lnTo>
                  <a:lnTo>
                    <a:pt x="4623" y="1529"/>
                  </a:lnTo>
                  <a:lnTo>
                    <a:pt x="3531" y="1529"/>
                  </a:lnTo>
                  <a:lnTo>
                    <a:pt x="35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1"/>
            <p:cNvSpPr/>
            <p:nvPr/>
          </p:nvSpPr>
          <p:spPr>
            <a:xfrm>
              <a:off x="6004400" y="2530100"/>
              <a:ext cx="653500" cy="653450"/>
            </a:xfrm>
            <a:custGeom>
              <a:avLst/>
              <a:gdLst/>
              <a:ahLst/>
              <a:cxnLst/>
              <a:rect l="l" t="t" r="r" b="b"/>
              <a:pathLst>
                <a:path w="26140" h="26138" extrusionOk="0">
                  <a:moveTo>
                    <a:pt x="3691" y="3047"/>
                  </a:moveTo>
                  <a:cubicBezTo>
                    <a:pt x="4887" y="3047"/>
                    <a:pt x="5861" y="4023"/>
                    <a:pt x="5861" y="5214"/>
                  </a:cubicBezTo>
                  <a:lnTo>
                    <a:pt x="5861" y="7645"/>
                  </a:lnTo>
                  <a:lnTo>
                    <a:pt x="3696" y="7645"/>
                  </a:lnTo>
                  <a:cubicBezTo>
                    <a:pt x="2495" y="7645"/>
                    <a:pt x="1529" y="6671"/>
                    <a:pt x="1529" y="5478"/>
                  </a:cubicBezTo>
                  <a:lnTo>
                    <a:pt x="1529" y="5251"/>
                  </a:lnTo>
                  <a:cubicBezTo>
                    <a:pt x="1529" y="4059"/>
                    <a:pt x="2467" y="3067"/>
                    <a:pt x="3659" y="3047"/>
                  </a:cubicBezTo>
                  <a:cubicBezTo>
                    <a:pt x="3670" y="3047"/>
                    <a:pt x="3680" y="3047"/>
                    <a:pt x="3691" y="3047"/>
                  </a:cubicBezTo>
                  <a:close/>
                  <a:moveTo>
                    <a:pt x="22439" y="3047"/>
                  </a:moveTo>
                  <a:cubicBezTo>
                    <a:pt x="23634" y="3047"/>
                    <a:pt x="24611" y="4023"/>
                    <a:pt x="24611" y="5214"/>
                  </a:cubicBezTo>
                  <a:lnTo>
                    <a:pt x="24611" y="5478"/>
                  </a:lnTo>
                  <a:cubicBezTo>
                    <a:pt x="24611" y="6671"/>
                    <a:pt x="23637" y="7645"/>
                    <a:pt x="22435" y="7645"/>
                  </a:cubicBezTo>
                  <a:lnTo>
                    <a:pt x="20277" y="7645"/>
                  </a:lnTo>
                  <a:lnTo>
                    <a:pt x="20277" y="5251"/>
                  </a:lnTo>
                  <a:cubicBezTo>
                    <a:pt x="20277" y="4059"/>
                    <a:pt x="21214" y="3067"/>
                    <a:pt x="22407" y="3047"/>
                  </a:cubicBezTo>
                  <a:cubicBezTo>
                    <a:pt x="22417" y="3047"/>
                    <a:pt x="22428" y="3047"/>
                    <a:pt x="22439" y="3047"/>
                  </a:cubicBezTo>
                  <a:close/>
                  <a:moveTo>
                    <a:pt x="18713" y="1529"/>
                  </a:moveTo>
                  <a:lnTo>
                    <a:pt x="18713" y="10611"/>
                  </a:lnTo>
                  <a:cubicBezTo>
                    <a:pt x="18713" y="13707"/>
                    <a:pt x="16228" y="16227"/>
                    <a:pt x="13152" y="16282"/>
                  </a:cubicBezTo>
                  <a:cubicBezTo>
                    <a:pt x="13119" y="16282"/>
                    <a:pt x="13086" y="16283"/>
                    <a:pt x="13054" y="16283"/>
                  </a:cubicBezTo>
                  <a:cubicBezTo>
                    <a:pt x="9923" y="16283"/>
                    <a:pt x="7390" y="13709"/>
                    <a:pt x="7390" y="10566"/>
                  </a:cubicBezTo>
                  <a:lnTo>
                    <a:pt x="7390" y="1529"/>
                  </a:lnTo>
                  <a:close/>
                  <a:moveTo>
                    <a:pt x="14089" y="17747"/>
                  </a:moveTo>
                  <a:lnTo>
                    <a:pt x="14089" y="21550"/>
                  </a:lnTo>
                  <a:lnTo>
                    <a:pt x="12051" y="21550"/>
                  </a:lnTo>
                  <a:lnTo>
                    <a:pt x="12051" y="17747"/>
                  </a:lnTo>
                  <a:cubicBezTo>
                    <a:pt x="12379" y="17802"/>
                    <a:pt x="12724" y="17819"/>
                    <a:pt x="13069" y="17819"/>
                  </a:cubicBezTo>
                  <a:cubicBezTo>
                    <a:pt x="13416" y="17819"/>
                    <a:pt x="13753" y="17802"/>
                    <a:pt x="14089" y="17747"/>
                  </a:cubicBezTo>
                  <a:close/>
                  <a:moveTo>
                    <a:pt x="15917" y="23079"/>
                  </a:moveTo>
                  <a:cubicBezTo>
                    <a:pt x="16736" y="23079"/>
                    <a:pt x="17403" y="23743"/>
                    <a:pt x="17403" y="24562"/>
                  </a:cubicBezTo>
                  <a:lnTo>
                    <a:pt x="17403" y="24608"/>
                  </a:lnTo>
                  <a:lnTo>
                    <a:pt x="8738" y="24608"/>
                  </a:lnTo>
                  <a:lnTo>
                    <a:pt x="8738" y="24562"/>
                  </a:lnTo>
                  <a:cubicBezTo>
                    <a:pt x="8738" y="23743"/>
                    <a:pt x="9393" y="23079"/>
                    <a:pt x="10212" y="23079"/>
                  </a:cubicBezTo>
                  <a:close/>
                  <a:moveTo>
                    <a:pt x="5861" y="0"/>
                  </a:moveTo>
                  <a:lnTo>
                    <a:pt x="5861" y="2239"/>
                  </a:lnTo>
                  <a:cubicBezTo>
                    <a:pt x="5261" y="1799"/>
                    <a:pt x="4520" y="1538"/>
                    <a:pt x="3725" y="1538"/>
                  </a:cubicBezTo>
                  <a:cubicBezTo>
                    <a:pt x="3712" y="1538"/>
                    <a:pt x="3698" y="1538"/>
                    <a:pt x="3685" y="1538"/>
                  </a:cubicBezTo>
                  <a:cubicBezTo>
                    <a:pt x="1656" y="1538"/>
                    <a:pt x="0" y="3248"/>
                    <a:pt x="0" y="5277"/>
                  </a:cubicBezTo>
                  <a:lnTo>
                    <a:pt x="0" y="5515"/>
                  </a:lnTo>
                  <a:cubicBezTo>
                    <a:pt x="0" y="7553"/>
                    <a:pt x="1647" y="9209"/>
                    <a:pt x="3696" y="9209"/>
                  </a:cubicBezTo>
                  <a:lnTo>
                    <a:pt x="5861" y="9209"/>
                  </a:lnTo>
                  <a:lnTo>
                    <a:pt x="5861" y="10638"/>
                  </a:lnTo>
                  <a:cubicBezTo>
                    <a:pt x="5861" y="13707"/>
                    <a:pt x="7801" y="16328"/>
                    <a:pt x="10522" y="17365"/>
                  </a:cubicBezTo>
                  <a:lnTo>
                    <a:pt x="10522" y="21550"/>
                  </a:lnTo>
                  <a:lnTo>
                    <a:pt x="9502" y="21550"/>
                  </a:lnTo>
                  <a:cubicBezTo>
                    <a:pt x="8229" y="21550"/>
                    <a:pt x="7209" y="22579"/>
                    <a:pt x="7209" y="23844"/>
                  </a:cubicBezTo>
                  <a:lnTo>
                    <a:pt x="7209" y="26137"/>
                  </a:lnTo>
                  <a:lnTo>
                    <a:pt x="18967" y="26137"/>
                  </a:lnTo>
                  <a:lnTo>
                    <a:pt x="18967" y="23844"/>
                  </a:lnTo>
                  <a:cubicBezTo>
                    <a:pt x="18967" y="22579"/>
                    <a:pt x="17938" y="21550"/>
                    <a:pt x="16673" y="21550"/>
                  </a:cubicBezTo>
                  <a:lnTo>
                    <a:pt x="15618" y="21550"/>
                  </a:lnTo>
                  <a:lnTo>
                    <a:pt x="15618" y="17354"/>
                  </a:lnTo>
                  <a:cubicBezTo>
                    <a:pt x="18340" y="16328"/>
                    <a:pt x="20277" y="13696"/>
                    <a:pt x="20277" y="10629"/>
                  </a:cubicBezTo>
                  <a:lnTo>
                    <a:pt x="20277" y="9174"/>
                  </a:lnTo>
                  <a:lnTo>
                    <a:pt x="22435" y="9174"/>
                  </a:lnTo>
                  <a:cubicBezTo>
                    <a:pt x="24482" y="9174"/>
                    <a:pt x="26140" y="7516"/>
                    <a:pt x="26140" y="5470"/>
                  </a:cubicBezTo>
                  <a:lnTo>
                    <a:pt x="26140" y="5269"/>
                  </a:lnTo>
                  <a:cubicBezTo>
                    <a:pt x="26140" y="3239"/>
                    <a:pt x="24473" y="1529"/>
                    <a:pt x="22444" y="1529"/>
                  </a:cubicBezTo>
                  <a:cubicBezTo>
                    <a:pt x="21634" y="1529"/>
                    <a:pt x="20887" y="1791"/>
                    <a:pt x="20277" y="2228"/>
                  </a:cubicBezTo>
                  <a:lnTo>
                    <a:pt x="202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5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Cryptocurrency vs stocks</a:t>
            </a:r>
            <a:endParaRPr/>
          </a:p>
        </p:txBody>
      </p:sp>
      <p:sp>
        <p:nvSpPr>
          <p:cNvPr id="487" name="Google Shape;487;p52"/>
          <p:cNvSpPr txBox="1"/>
          <p:nvPr/>
        </p:nvSpPr>
        <p:spPr>
          <a:xfrm>
            <a:off x="1055350" y="1453775"/>
            <a:ext cx="1970400" cy="673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Poppins SemiBold"/>
                <a:ea typeface="Poppins SemiBold"/>
                <a:cs typeface="Poppins SemiBold"/>
                <a:sym typeface="Poppins SemiBold"/>
              </a:rPr>
              <a:t>What </a:t>
            </a:r>
            <a:endParaRPr sz="2400">
              <a:solidFill>
                <a:schemeClr val="dk1"/>
              </a:solidFill>
              <a:latin typeface="Poppins SemiBold"/>
              <a:ea typeface="Poppins SemiBold"/>
              <a:cs typeface="Poppins SemiBold"/>
              <a:sym typeface="Poppins SemiBold"/>
            </a:endParaRPr>
          </a:p>
          <a:p>
            <a:pPr marL="0" lvl="0" indent="0" algn="r" rtl="0">
              <a:spcBef>
                <a:spcPts val="0"/>
              </a:spcBef>
              <a:spcAft>
                <a:spcPts val="0"/>
              </a:spcAft>
              <a:buNone/>
            </a:pPr>
            <a:r>
              <a:rPr lang="en" sz="2400">
                <a:solidFill>
                  <a:schemeClr val="dk1"/>
                </a:solidFill>
                <a:latin typeface="Poppins SemiBold"/>
                <a:ea typeface="Poppins SemiBold"/>
                <a:cs typeface="Poppins SemiBold"/>
                <a:sym typeface="Poppins SemiBold"/>
              </a:rPr>
              <a:t>you own</a:t>
            </a:r>
            <a:endParaRPr sz="2400">
              <a:solidFill>
                <a:schemeClr val="dk1"/>
              </a:solidFill>
              <a:latin typeface="Poppins SemiBold"/>
              <a:ea typeface="Poppins SemiBold"/>
              <a:cs typeface="Poppins SemiBold"/>
              <a:sym typeface="Poppins SemiBold"/>
            </a:endParaRPr>
          </a:p>
        </p:txBody>
      </p:sp>
      <p:sp>
        <p:nvSpPr>
          <p:cNvPr id="488" name="Google Shape;488;p52"/>
          <p:cNvSpPr/>
          <p:nvPr/>
        </p:nvSpPr>
        <p:spPr>
          <a:xfrm>
            <a:off x="3455309" y="3214203"/>
            <a:ext cx="775200" cy="7752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2"/>
          <p:cNvSpPr/>
          <p:nvPr/>
        </p:nvSpPr>
        <p:spPr>
          <a:xfrm>
            <a:off x="4913491" y="3214185"/>
            <a:ext cx="775200" cy="7752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2"/>
          <p:cNvSpPr txBox="1"/>
          <p:nvPr/>
        </p:nvSpPr>
        <p:spPr>
          <a:xfrm>
            <a:off x="1055651" y="2186088"/>
            <a:ext cx="19704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oppins"/>
                <a:ea typeface="Poppins"/>
                <a:cs typeface="Poppins"/>
                <a:sym typeface="Poppins"/>
              </a:rPr>
              <a:t>Venus is the second planet from the Sun</a:t>
            </a:r>
            <a:endParaRPr>
              <a:solidFill>
                <a:schemeClr val="dk1"/>
              </a:solidFill>
              <a:latin typeface="Poppins"/>
              <a:ea typeface="Poppins"/>
              <a:cs typeface="Poppins"/>
              <a:sym typeface="Poppins"/>
            </a:endParaRPr>
          </a:p>
        </p:txBody>
      </p:sp>
      <p:sp>
        <p:nvSpPr>
          <p:cNvPr id="491" name="Google Shape;491;p52"/>
          <p:cNvSpPr txBox="1"/>
          <p:nvPr/>
        </p:nvSpPr>
        <p:spPr>
          <a:xfrm>
            <a:off x="1055350" y="2993313"/>
            <a:ext cx="1970400" cy="673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Poppins SemiBold"/>
                <a:ea typeface="Poppins SemiBold"/>
                <a:cs typeface="Poppins SemiBold"/>
                <a:sym typeface="Poppins SemiBold"/>
              </a:rPr>
              <a:t>Their authority</a:t>
            </a:r>
            <a:endParaRPr sz="2400">
              <a:solidFill>
                <a:schemeClr val="dk1"/>
              </a:solidFill>
              <a:latin typeface="Poppins SemiBold"/>
              <a:ea typeface="Poppins SemiBold"/>
              <a:cs typeface="Poppins SemiBold"/>
              <a:sym typeface="Poppins SemiBold"/>
            </a:endParaRPr>
          </a:p>
        </p:txBody>
      </p:sp>
      <p:sp>
        <p:nvSpPr>
          <p:cNvPr id="492" name="Google Shape;492;p52"/>
          <p:cNvSpPr/>
          <p:nvPr/>
        </p:nvSpPr>
        <p:spPr>
          <a:xfrm>
            <a:off x="4913491" y="1674722"/>
            <a:ext cx="775200" cy="7752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2"/>
          <p:cNvSpPr txBox="1"/>
          <p:nvPr/>
        </p:nvSpPr>
        <p:spPr>
          <a:xfrm>
            <a:off x="1055276" y="3725638"/>
            <a:ext cx="19704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oppins"/>
                <a:ea typeface="Poppins"/>
                <a:cs typeface="Poppins"/>
                <a:sym typeface="Poppins"/>
              </a:rPr>
              <a:t>Despite being red, Mars is a cold place</a:t>
            </a:r>
            <a:endParaRPr>
              <a:solidFill>
                <a:schemeClr val="dk1"/>
              </a:solidFill>
              <a:latin typeface="Poppins"/>
              <a:ea typeface="Poppins"/>
              <a:cs typeface="Poppins"/>
              <a:sym typeface="Poppins"/>
            </a:endParaRPr>
          </a:p>
        </p:txBody>
      </p:sp>
      <p:sp>
        <p:nvSpPr>
          <p:cNvPr id="494" name="Google Shape;494;p52"/>
          <p:cNvSpPr txBox="1"/>
          <p:nvPr/>
        </p:nvSpPr>
        <p:spPr>
          <a:xfrm>
            <a:off x="6118300" y="2993128"/>
            <a:ext cx="1970400" cy="67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Poppins SemiBold"/>
                <a:ea typeface="Poppins SemiBold"/>
                <a:cs typeface="Poppins SemiBold"/>
                <a:sym typeface="Poppins SemiBold"/>
              </a:rPr>
              <a:t>Their volatility</a:t>
            </a:r>
            <a:endParaRPr sz="2400">
              <a:solidFill>
                <a:schemeClr val="dk1"/>
              </a:solidFill>
              <a:latin typeface="Poppins SemiBold"/>
              <a:ea typeface="Poppins SemiBold"/>
              <a:cs typeface="Poppins SemiBold"/>
              <a:sym typeface="Poppins SemiBold"/>
            </a:endParaRPr>
          </a:p>
        </p:txBody>
      </p:sp>
      <p:sp>
        <p:nvSpPr>
          <p:cNvPr id="495" name="Google Shape;495;p52"/>
          <p:cNvSpPr txBox="1"/>
          <p:nvPr/>
        </p:nvSpPr>
        <p:spPr>
          <a:xfrm>
            <a:off x="6118310" y="3725438"/>
            <a:ext cx="19704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Mars is actually a very cold place</a:t>
            </a:r>
            <a:endParaRPr>
              <a:solidFill>
                <a:schemeClr val="dk1"/>
              </a:solidFill>
              <a:latin typeface="Poppins"/>
              <a:ea typeface="Poppins"/>
              <a:cs typeface="Poppins"/>
              <a:sym typeface="Poppins"/>
            </a:endParaRPr>
          </a:p>
        </p:txBody>
      </p:sp>
      <p:sp>
        <p:nvSpPr>
          <p:cNvPr id="496" name="Google Shape;496;p52"/>
          <p:cNvSpPr txBox="1"/>
          <p:nvPr/>
        </p:nvSpPr>
        <p:spPr>
          <a:xfrm>
            <a:off x="6118000" y="1453763"/>
            <a:ext cx="1970400" cy="67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Poppins SemiBold"/>
                <a:ea typeface="Poppins SemiBold"/>
                <a:cs typeface="Poppins SemiBold"/>
                <a:sym typeface="Poppins SemiBold"/>
              </a:rPr>
              <a:t>Operation time</a:t>
            </a:r>
            <a:endParaRPr sz="2400">
              <a:solidFill>
                <a:schemeClr val="dk1"/>
              </a:solidFill>
              <a:latin typeface="Poppins SemiBold"/>
              <a:ea typeface="Poppins SemiBold"/>
              <a:cs typeface="Poppins SemiBold"/>
              <a:sym typeface="Poppins SemiBold"/>
            </a:endParaRPr>
          </a:p>
        </p:txBody>
      </p:sp>
      <p:sp>
        <p:nvSpPr>
          <p:cNvPr id="497" name="Google Shape;497;p52"/>
          <p:cNvSpPr txBox="1"/>
          <p:nvPr/>
        </p:nvSpPr>
        <p:spPr>
          <a:xfrm>
            <a:off x="6118010" y="2186088"/>
            <a:ext cx="19704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Saturn is a gas giant and has rings</a:t>
            </a:r>
            <a:endParaRPr>
              <a:solidFill>
                <a:schemeClr val="dk1"/>
              </a:solidFill>
              <a:latin typeface="Poppins"/>
              <a:ea typeface="Poppins"/>
              <a:cs typeface="Poppins"/>
              <a:sym typeface="Poppins"/>
            </a:endParaRPr>
          </a:p>
        </p:txBody>
      </p:sp>
      <p:sp>
        <p:nvSpPr>
          <p:cNvPr id="498" name="Google Shape;498;p52"/>
          <p:cNvSpPr/>
          <p:nvPr/>
        </p:nvSpPr>
        <p:spPr>
          <a:xfrm>
            <a:off x="3662490" y="3422401"/>
            <a:ext cx="360995" cy="358950"/>
          </a:xfrm>
          <a:custGeom>
            <a:avLst/>
            <a:gdLst/>
            <a:ahLst/>
            <a:cxnLst/>
            <a:rect l="l" t="t" r="r" b="b"/>
            <a:pathLst>
              <a:path w="26302" h="26153" extrusionOk="0">
                <a:moveTo>
                  <a:pt x="23672" y="1516"/>
                </a:moveTo>
                <a:cubicBezTo>
                  <a:pt x="24236" y="1516"/>
                  <a:pt x="24692" y="1970"/>
                  <a:pt x="24692" y="2534"/>
                </a:cubicBezTo>
                <a:cubicBezTo>
                  <a:pt x="24692" y="3100"/>
                  <a:pt x="24236" y="3554"/>
                  <a:pt x="23672" y="3554"/>
                </a:cubicBezTo>
                <a:cubicBezTo>
                  <a:pt x="23108" y="3554"/>
                  <a:pt x="22652" y="3100"/>
                  <a:pt x="22652" y="2534"/>
                </a:cubicBezTo>
                <a:cubicBezTo>
                  <a:pt x="22652" y="1970"/>
                  <a:pt x="23108" y="1516"/>
                  <a:pt x="23672" y="1516"/>
                </a:cubicBezTo>
                <a:close/>
                <a:moveTo>
                  <a:pt x="13142" y="6776"/>
                </a:moveTo>
                <a:cubicBezTo>
                  <a:pt x="13707" y="6776"/>
                  <a:pt x="14162" y="7241"/>
                  <a:pt x="14162" y="7796"/>
                </a:cubicBezTo>
                <a:cubicBezTo>
                  <a:pt x="14162" y="8359"/>
                  <a:pt x="13707" y="8824"/>
                  <a:pt x="13142" y="8824"/>
                </a:cubicBezTo>
                <a:cubicBezTo>
                  <a:pt x="12578" y="8824"/>
                  <a:pt x="12124" y="8359"/>
                  <a:pt x="12124" y="7796"/>
                </a:cubicBezTo>
                <a:cubicBezTo>
                  <a:pt x="12124" y="7241"/>
                  <a:pt x="12578" y="6776"/>
                  <a:pt x="13142" y="6776"/>
                </a:cubicBezTo>
                <a:close/>
                <a:moveTo>
                  <a:pt x="13142" y="2835"/>
                </a:moveTo>
                <a:lnTo>
                  <a:pt x="19531" y="6939"/>
                </a:lnTo>
                <a:lnTo>
                  <a:pt x="19531" y="8824"/>
                </a:lnTo>
                <a:lnTo>
                  <a:pt x="15481" y="8824"/>
                </a:lnTo>
                <a:cubicBezTo>
                  <a:pt x="15645" y="8451"/>
                  <a:pt x="15728" y="8040"/>
                  <a:pt x="15691" y="7603"/>
                </a:cubicBezTo>
                <a:cubicBezTo>
                  <a:pt x="15590" y="6330"/>
                  <a:pt x="14553" y="5310"/>
                  <a:pt x="13279" y="5247"/>
                </a:cubicBezTo>
                <a:cubicBezTo>
                  <a:pt x="13236" y="5245"/>
                  <a:pt x="13193" y="5244"/>
                  <a:pt x="13150" y="5244"/>
                </a:cubicBezTo>
                <a:cubicBezTo>
                  <a:pt x="11734" y="5244"/>
                  <a:pt x="10584" y="6390"/>
                  <a:pt x="10584" y="7804"/>
                </a:cubicBezTo>
                <a:cubicBezTo>
                  <a:pt x="10584" y="8169"/>
                  <a:pt x="10667" y="8514"/>
                  <a:pt x="10802" y="8824"/>
                </a:cubicBezTo>
                <a:lnTo>
                  <a:pt x="6753" y="8824"/>
                </a:lnTo>
                <a:lnTo>
                  <a:pt x="6753" y="6939"/>
                </a:lnTo>
                <a:lnTo>
                  <a:pt x="13142" y="2835"/>
                </a:lnTo>
                <a:close/>
                <a:moveTo>
                  <a:pt x="2611" y="12300"/>
                </a:moveTo>
                <a:cubicBezTo>
                  <a:pt x="3177" y="12300"/>
                  <a:pt x="3631" y="12756"/>
                  <a:pt x="3631" y="13320"/>
                </a:cubicBezTo>
                <a:cubicBezTo>
                  <a:pt x="3631" y="13883"/>
                  <a:pt x="3177" y="14340"/>
                  <a:pt x="2611" y="14340"/>
                </a:cubicBezTo>
                <a:cubicBezTo>
                  <a:pt x="2048" y="14340"/>
                  <a:pt x="1593" y="13883"/>
                  <a:pt x="1593" y="13320"/>
                </a:cubicBezTo>
                <a:cubicBezTo>
                  <a:pt x="1593" y="12756"/>
                  <a:pt x="2048" y="12300"/>
                  <a:pt x="2611" y="12300"/>
                </a:cubicBezTo>
                <a:close/>
                <a:moveTo>
                  <a:pt x="10575" y="10353"/>
                </a:moveTo>
                <a:lnTo>
                  <a:pt x="10575" y="15958"/>
                </a:lnTo>
                <a:lnTo>
                  <a:pt x="8537" y="15958"/>
                </a:lnTo>
                <a:lnTo>
                  <a:pt x="8537" y="10353"/>
                </a:lnTo>
                <a:close/>
                <a:moveTo>
                  <a:pt x="14179" y="10353"/>
                </a:moveTo>
                <a:lnTo>
                  <a:pt x="14179" y="15958"/>
                </a:lnTo>
                <a:lnTo>
                  <a:pt x="12141" y="15958"/>
                </a:lnTo>
                <a:lnTo>
                  <a:pt x="12141" y="10353"/>
                </a:lnTo>
                <a:close/>
                <a:moveTo>
                  <a:pt x="17748" y="10353"/>
                </a:moveTo>
                <a:lnTo>
                  <a:pt x="17748" y="15958"/>
                </a:lnTo>
                <a:lnTo>
                  <a:pt x="15708" y="15958"/>
                </a:lnTo>
                <a:lnTo>
                  <a:pt x="15708" y="10353"/>
                </a:lnTo>
                <a:close/>
                <a:moveTo>
                  <a:pt x="19531" y="17524"/>
                </a:moveTo>
                <a:lnTo>
                  <a:pt x="19531" y="19053"/>
                </a:lnTo>
                <a:lnTo>
                  <a:pt x="6753" y="19053"/>
                </a:lnTo>
                <a:lnTo>
                  <a:pt x="6753" y="17524"/>
                </a:lnTo>
                <a:close/>
                <a:moveTo>
                  <a:pt x="2611" y="22574"/>
                </a:moveTo>
                <a:cubicBezTo>
                  <a:pt x="3177" y="22574"/>
                  <a:pt x="3631" y="23031"/>
                  <a:pt x="3631" y="23595"/>
                </a:cubicBezTo>
                <a:cubicBezTo>
                  <a:pt x="3631" y="24158"/>
                  <a:pt x="3177" y="24623"/>
                  <a:pt x="2611" y="24623"/>
                </a:cubicBezTo>
                <a:cubicBezTo>
                  <a:pt x="2048" y="24623"/>
                  <a:pt x="1593" y="24158"/>
                  <a:pt x="1593" y="23595"/>
                </a:cubicBezTo>
                <a:cubicBezTo>
                  <a:pt x="1593" y="23031"/>
                  <a:pt x="2048" y="22574"/>
                  <a:pt x="2611" y="22574"/>
                </a:cubicBezTo>
                <a:close/>
                <a:moveTo>
                  <a:pt x="23672" y="22574"/>
                </a:moveTo>
                <a:cubicBezTo>
                  <a:pt x="24236" y="22574"/>
                  <a:pt x="24692" y="23031"/>
                  <a:pt x="24692" y="23595"/>
                </a:cubicBezTo>
                <a:cubicBezTo>
                  <a:pt x="24692" y="24158"/>
                  <a:pt x="24236" y="24623"/>
                  <a:pt x="23672" y="24623"/>
                </a:cubicBezTo>
                <a:cubicBezTo>
                  <a:pt x="23108" y="24623"/>
                  <a:pt x="22652" y="24158"/>
                  <a:pt x="22652" y="23595"/>
                </a:cubicBezTo>
                <a:cubicBezTo>
                  <a:pt x="22652" y="23031"/>
                  <a:pt x="23108" y="22574"/>
                  <a:pt x="23672" y="22574"/>
                </a:cubicBezTo>
                <a:close/>
                <a:moveTo>
                  <a:pt x="23676" y="0"/>
                </a:moveTo>
                <a:cubicBezTo>
                  <a:pt x="22274" y="0"/>
                  <a:pt x="21134" y="1144"/>
                  <a:pt x="21134" y="2545"/>
                </a:cubicBezTo>
                <a:cubicBezTo>
                  <a:pt x="21134" y="3691"/>
                  <a:pt x="21887" y="4655"/>
                  <a:pt x="22916" y="4982"/>
                </a:cubicBezTo>
                <a:lnTo>
                  <a:pt x="22916" y="7186"/>
                </a:lnTo>
                <a:lnTo>
                  <a:pt x="21060" y="7186"/>
                </a:lnTo>
                <a:lnTo>
                  <a:pt x="21060" y="6103"/>
                </a:lnTo>
                <a:lnTo>
                  <a:pt x="13142" y="1005"/>
                </a:lnTo>
                <a:lnTo>
                  <a:pt x="5224" y="6103"/>
                </a:lnTo>
                <a:lnTo>
                  <a:pt x="5224" y="10353"/>
                </a:lnTo>
                <a:lnTo>
                  <a:pt x="7008" y="10353"/>
                </a:lnTo>
                <a:lnTo>
                  <a:pt x="7008" y="15995"/>
                </a:lnTo>
                <a:lnTo>
                  <a:pt x="5224" y="15995"/>
                </a:lnTo>
                <a:lnTo>
                  <a:pt x="5224" y="17524"/>
                </a:lnTo>
                <a:lnTo>
                  <a:pt x="3367" y="17524"/>
                </a:lnTo>
                <a:lnTo>
                  <a:pt x="3367" y="15777"/>
                </a:lnTo>
                <a:cubicBezTo>
                  <a:pt x="4450" y="15432"/>
                  <a:pt x="5224" y="14394"/>
                  <a:pt x="5143" y="13182"/>
                </a:cubicBezTo>
                <a:cubicBezTo>
                  <a:pt x="5068" y="11900"/>
                  <a:pt x="4022" y="10871"/>
                  <a:pt x="2740" y="10799"/>
                </a:cubicBezTo>
                <a:cubicBezTo>
                  <a:pt x="2696" y="10797"/>
                  <a:pt x="2651" y="10796"/>
                  <a:pt x="2608" y="10796"/>
                </a:cubicBezTo>
                <a:cubicBezTo>
                  <a:pt x="1202" y="10796"/>
                  <a:pt x="56" y="11935"/>
                  <a:pt x="56" y="13346"/>
                </a:cubicBezTo>
                <a:cubicBezTo>
                  <a:pt x="56" y="14484"/>
                  <a:pt x="809" y="15449"/>
                  <a:pt x="1838" y="15777"/>
                </a:cubicBezTo>
                <a:lnTo>
                  <a:pt x="1838" y="19053"/>
                </a:lnTo>
                <a:lnTo>
                  <a:pt x="5224" y="19053"/>
                </a:lnTo>
                <a:lnTo>
                  <a:pt x="5224" y="20582"/>
                </a:lnTo>
                <a:lnTo>
                  <a:pt x="8282" y="20582"/>
                </a:lnTo>
                <a:lnTo>
                  <a:pt x="8282" y="22839"/>
                </a:lnTo>
                <a:lnTo>
                  <a:pt x="5060" y="22839"/>
                </a:lnTo>
                <a:cubicBezTo>
                  <a:pt x="4732" y="21809"/>
                  <a:pt x="3770" y="21059"/>
                  <a:pt x="2636" y="21059"/>
                </a:cubicBezTo>
                <a:cubicBezTo>
                  <a:pt x="2577" y="21059"/>
                  <a:pt x="2518" y="21061"/>
                  <a:pt x="2458" y="21065"/>
                </a:cubicBezTo>
                <a:cubicBezTo>
                  <a:pt x="1183" y="21146"/>
                  <a:pt x="145" y="22184"/>
                  <a:pt x="82" y="23468"/>
                </a:cubicBezTo>
                <a:cubicBezTo>
                  <a:pt x="1" y="24934"/>
                  <a:pt x="1174" y="26152"/>
                  <a:pt x="2622" y="26152"/>
                </a:cubicBezTo>
                <a:cubicBezTo>
                  <a:pt x="3769" y="26152"/>
                  <a:pt x="4732" y="25405"/>
                  <a:pt x="5060" y="24368"/>
                </a:cubicBezTo>
                <a:lnTo>
                  <a:pt x="9811" y="24368"/>
                </a:lnTo>
                <a:lnTo>
                  <a:pt x="9811" y="20582"/>
                </a:lnTo>
                <a:lnTo>
                  <a:pt x="21060" y="20582"/>
                </a:lnTo>
                <a:lnTo>
                  <a:pt x="21060" y="19053"/>
                </a:lnTo>
                <a:lnTo>
                  <a:pt x="22916" y="19053"/>
                </a:lnTo>
                <a:lnTo>
                  <a:pt x="22916" y="21155"/>
                </a:lnTo>
                <a:cubicBezTo>
                  <a:pt x="21833" y="21502"/>
                  <a:pt x="21060" y="22548"/>
                  <a:pt x="21143" y="23758"/>
                </a:cubicBezTo>
                <a:cubicBezTo>
                  <a:pt x="21215" y="25032"/>
                  <a:pt x="22261" y="26069"/>
                  <a:pt x="23545" y="26135"/>
                </a:cubicBezTo>
                <a:cubicBezTo>
                  <a:pt x="23593" y="26137"/>
                  <a:pt x="23641" y="26139"/>
                  <a:pt x="23688" y="26139"/>
                </a:cubicBezTo>
                <a:cubicBezTo>
                  <a:pt x="25089" y="26139"/>
                  <a:pt x="26230" y="24995"/>
                  <a:pt x="26230" y="23586"/>
                </a:cubicBezTo>
                <a:cubicBezTo>
                  <a:pt x="26230" y="22448"/>
                  <a:pt x="25474" y="21482"/>
                  <a:pt x="24445" y="21155"/>
                </a:cubicBezTo>
                <a:lnTo>
                  <a:pt x="24445" y="17524"/>
                </a:lnTo>
                <a:lnTo>
                  <a:pt x="21060" y="17524"/>
                </a:lnTo>
                <a:lnTo>
                  <a:pt x="21060" y="15995"/>
                </a:lnTo>
                <a:lnTo>
                  <a:pt x="19277" y="15995"/>
                </a:lnTo>
                <a:lnTo>
                  <a:pt x="19277" y="10353"/>
                </a:lnTo>
                <a:lnTo>
                  <a:pt x="21060" y="10353"/>
                </a:lnTo>
                <a:lnTo>
                  <a:pt x="21060" y="8715"/>
                </a:lnTo>
                <a:lnTo>
                  <a:pt x="24445" y="8715"/>
                </a:lnTo>
                <a:lnTo>
                  <a:pt x="24445" y="4982"/>
                </a:lnTo>
                <a:cubicBezTo>
                  <a:pt x="25529" y="4637"/>
                  <a:pt x="26302" y="3591"/>
                  <a:pt x="26221" y="2381"/>
                </a:cubicBezTo>
                <a:cubicBezTo>
                  <a:pt x="26147" y="1105"/>
                  <a:pt x="25101" y="68"/>
                  <a:pt x="23818" y="4"/>
                </a:cubicBezTo>
                <a:cubicBezTo>
                  <a:pt x="23771" y="2"/>
                  <a:pt x="23723" y="0"/>
                  <a:pt x="23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 name="Google Shape;499;p52"/>
          <p:cNvGrpSpPr/>
          <p:nvPr/>
        </p:nvGrpSpPr>
        <p:grpSpPr>
          <a:xfrm>
            <a:off x="5182119" y="1855978"/>
            <a:ext cx="238111" cy="360953"/>
            <a:chOff x="3952325" y="2529150"/>
            <a:chExt cx="432300" cy="655325"/>
          </a:xfrm>
        </p:grpSpPr>
        <p:sp>
          <p:nvSpPr>
            <p:cNvPr id="500" name="Google Shape;500;p52"/>
            <p:cNvSpPr/>
            <p:nvPr/>
          </p:nvSpPr>
          <p:spPr>
            <a:xfrm>
              <a:off x="4034225" y="2838850"/>
              <a:ext cx="268750" cy="268725"/>
            </a:xfrm>
            <a:custGeom>
              <a:avLst/>
              <a:gdLst/>
              <a:ahLst/>
              <a:cxnLst/>
              <a:rect l="l" t="t" r="r" b="b"/>
              <a:pathLst>
                <a:path w="10750" h="10749" extrusionOk="0">
                  <a:moveTo>
                    <a:pt x="5378" y="1538"/>
                  </a:moveTo>
                  <a:cubicBezTo>
                    <a:pt x="7491" y="1538"/>
                    <a:pt x="9221" y="3257"/>
                    <a:pt x="9221" y="5378"/>
                  </a:cubicBezTo>
                  <a:cubicBezTo>
                    <a:pt x="9221" y="7490"/>
                    <a:pt x="7491" y="9220"/>
                    <a:pt x="5378" y="9220"/>
                  </a:cubicBezTo>
                  <a:cubicBezTo>
                    <a:pt x="3258" y="9220"/>
                    <a:pt x="1538" y="7490"/>
                    <a:pt x="1538" y="5378"/>
                  </a:cubicBezTo>
                  <a:cubicBezTo>
                    <a:pt x="1538" y="3257"/>
                    <a:pt x="3258" y="1538"/>
                    <a:pt x="5378" y="1538"/>
                  </a:cubicBezTo>
                  <a:close/>
                  <a:moveTo>
                    <a:pt x="5378" y="0"/>
                  </a:moveTo>
                  <a:cubicBezTo>
                    <a:pt x="2412" y="0"/>
                    <a:pt x="1" y="2412"/>
                    <a:pt x="1" y="5378"/>
                  </a:cubicBezTo>
                  <a:cubicBezTo>
                    <a:pt x="1" y="8335"/>
                    <a:pt x="2412" y="10749"/>
                    <a:pt x="5378" y="10749"/>
                  </a:cubicBezTo>
                  <a:cubicBezTo>
                    <a:pt x="8347" y="10749"/>
                    <a:pt x="10750" y="8335"/>
                    <a:pt x="10750" y="5378"/>
                  </a:cubicBezTo>
                  <a:cubicBezTo>
                    <a:pt x="10750" y="2412"/>
                    <a:pt x="8347" y="0"/>
                    <a:pt x="5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2"/>
            <p:cNvSpPr/>
            <p:nvPr/>
          </p:nvSpPr>
          <p:spPr>
            <a:xfrm>
              <a:off x="3952325" y="2529150"/>
              <a:ext cx="432300" cy="655325"/>
            </a:xfrm>
            <a:custGeom>
              <a:avLst/>
              <a:gdLst/>
              <a:ahLst/>
              <a:cxnLst/>
              <a:rect l="l" t="t" r="r" b="b"/>
              <a:pathLst>
                <a:path w="17292" h="26213" extrusionOk="0">
                  <a:moveTo>
                    <a:pt x="8670" y="4612"/>
                  </a:moveTo>
                  <a:cubicBezTo>
                    <a:pt x="9768" y="4612"/>
                    <a:pt x="10666" y="5502"/>
                    <a:pt x="10666" y="6608"/>
                  </a:cubicBezTo>
                  <a:lnTo>
                    <a:pt x="10666" y="9321"/>
                  </a:lnTo>
                  <a:lnTo>
                    <a:pt x="6662" y="9321"/>
                  </a:lnTo>
                  <a:lnTo>
                    <a:pt x="6662" y="6635"/>
                  </a:lnTo>
                  <a:cubicBezTo>
                    <a:pt x="6662" y="5617"/>
                    <a:pt x="7418" y="4734"/>
                    <a:pt x="8436" y="4625"/>
                  </a:cubicBezTo>
                  <a:cubicBezTo>
                    <a:pt x="8515" y="4616"/>
                    <a:pt x="8593" y="4612"/>
                    <a:pt x="8670" y="4612"/>
                  </a:cubicBezTo>
                  <a:close/>
                  <a:moveTo>
                    <a:pt x="8665" y="1535"/>
                  </a:moveTo>
                  <a:cubicBezTo>
                    <a:pt x="8734" y="1535"/>
                    <a:pt x="8803" y="1536"/>
                    <a:pt x="8873" y="1539"/>
                  </a:cubicBezTo>
                  <a:cubicBezTo>
                    <a:pt x="11568" y="1648"/>
                    <a:pt x="13724" y="3878"/>
                    <a:pt x="13724" y="6608"/>
                  </a:cubicBezTo>
                  <a:lnTo>
                    <a:pt x="13724" y="9321"/>
                  </a:lnTo>
                  <a:lnTo>
                    <a:pt x="12195" y="9321"/>
                  </a:lnTo>
                  <a:lnTo>
                    <a:pt x="12195" y="6646"/>
                  </a:lnTo>
                  <a:cubicBezTo>
                    <a:pt x="12195" y="4743"/>
                    <a:pt x="10703" y="3140"/>
                    <a:pt x="8792" y="3077"/>
                  </a:cubicBezTo>
                  <a:cubicBezTo>
                    <a:pt x="8749" y="3075"/>
                    <a:pt x="8706" y="3074"/>
                    <a:pt x="8663" y="3074"/>
                  </a:cubicBezTo>
                  <a:cubicBezTo>
                    <a:pt x="6718" y="3074"/>
                    <a:pt x="5133" y="4657"/>
                    <a:pt x="5133" y="6608"/>
                  </a:cubicBezTo>
                  <a:lnTo>
                    <a:pt x="5133" y="9321"/>
                  </a:lnTo>
                  <a:lnTo>
                    <a:pt x="3604" y="9321"/>
                  </a:lnTo>
                  <a:lnTo>
                    <a:pt x="3604" y="6654"/>
                  </a:lnTo>
                  <a:cubicBezTo>
                    <a:pt x="3604" y="3839"/>
                    <a:pt x="5874" y="1535"/>
                    <a:pt x="8665" y="1535"/>
                  </a:cubicBezTo>
                  <a:close/>
                  <a:moveTo>
                    <a:pt x="15762" y="10850"/>
                  </a:moveTo>
                  <a:lnTo>
                    <a:pt x="15762" y="24683"/>
                  </a:lnTo>
                  <a:lnTo>
                    <a:pt x="1529" y="24683"/>
                  </a:lnTo>
                  <a:lnTo>
                    <a:pt x="1529" y="10850"/>
                  </a:lnTo>
                  <a:close/>
                  <a:moveTo>
                    <a:pt x="8653" y="0"/>
                  </a:moveTo>
                  <a:cubicBezTo>
                    <a:pt x="5009" y="0"/>
                    <a:pt x="2038" y="2959"/>
                    <a:pt x="2038" y="6608"/>
                  </a:cubicBezTo>
                  <a:lnTo>
                    <a:pt x="2038" y="9321"/>
                  </a:lnTo>
                  <a:lnTo>
                    <a:pt x="0" y="9321"/>
                  </a:lnTo>
                  <a:lnTo>
                    <a:pt x="0" y="26212"/>
                  </a:lnTo>
                  <a:lnTo>
                    <a:pt x="17291" y="26212"/>
                  </a:lnTo>
                  <a:lnTo>
                    <a:pt x="17291" y="9321"/>
                  </a:lnTo>
                  <a:lnTo>
                    <a:pt x="15253" y="9321"/>
                  </a:lnTo>
                  <a:lnTo>
                    <a:pt x="15253" y="6663"/>
                  </a:lnTo>
                  <a:cubicBezTo>
                    <a:pt x="15253" y="3223"/>
                    <a:pt x="12451" y="191"/>
                    <a:pt x="9011" y="10"/>
                  </a:cubicBezTo>
                  <a:cubicBezTo>
                    <a:pt x="8891" y="3"/>
                    <a:pt x="8772" y="0"/>
                    <a:pt x="8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2"/>
            <p:cNvSpPr/>
            <p:nvPr/>
          </p:nvSpPr>
          <p:spPr>
            <a:xfrm>
              <a:off x="4108825" y="2913700"/>
              <a:ext cx="104700" cy="84675"/>
            </a:xfrm>
            <a:custGeom>
              <a:avLst/>
              <a:gdLst/>
              <a:ahLst/>
              <a:cxnLst/>
              <a:rect l="l" t="t" r="r" b="b"/>
              <a:pathLst>
                <a:path w="4188" h="3387" extrusionOk="0">
                  <a:moveTo>
                    <a:pt x="1066" y="1"/>
                  </a:moveTo>
                  <a:lnTo>
                    <a:pt x="0" y="1110"/>
                  </a:lnTo>
                  <a:lnTo>
                    <a:pt x="2386" y="3386"/>
                  </a:lnTo>
                  <a:lnTo>
                    <a:pt x="4188" y="1702"/>
                  </a:lnTo>
                  <a:lnTo>
                    <a:pt x="3141" y="582"/>
                  </a:lnTo>
                  <a:lnTo>
                    <a:pt x="2394" y="1274"/>
                  </a:lnTo>
                  <a:lnTo>
                    <a:pt x="10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 name="Google Shape;503;p52"/>
          <p:cNvSpPr/>
          <p:nvPr/>
        </p:nvSpPr>
        <p:spPr>
          <a:xfrm>
            <a:off x="3455260" y="1674722"/>
            <a:ext cx="775200" cy="7752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 name="Google Shape;504;p52"/>
          <p:cNvGrpSpPr/>
          <p:nvPr/>
        </p:nvGrpSpPr>
        <p:grpSpPr>
          <a:xfrm>
            <a:off x="5120365" y="3423168"/>
            <a:ext cx="360953" cy="357038"/>
            <a:chOff x="6351825" y="3163888"/>
            <a:chExt cx="661450" cy="654275"/>
          </a:xfrm>
        </p:grpSpPr>
        <p:sp>
          <p:nvSpPr>
            <p:cNvPr id="505" name="Google Shape;505;p52"/>
            <p:cNvSpPr/>
            <p:nvPr/>
          </p:nvSpPr>
          <p:spPr>
            <a:xfrm>
              <a:off x="6351825" y="3163888"/>
              <a:ext cx="661450" cy="654275"/>
            </a:xfrm>
            <a:custGeom>
              <a:avLst/>
              <a:gdLst/>
              <a:ahLst/>
              <a:cxnLst/>
              <a:rect l="l" t="t" r="r" b="b"/>
              <a:pathLst>
                <a:path w="26458" h="26171" extrusionOk="0">
                  <a:moveTo>
                    <a:pt x="6524" y="1497"/>
                  </a:moveTo>
                  <a:cubicBezTo>
                    <a:pt x="13129" y="1744"/>
                    <a:pt x="13129" y="11222"/>
                    <a:pt x="6524" y="11477"/>
                  </a:cubicBezTo>
                  <a:cubicBezTo>
                    <a:pt x="3775" y="11477"/>
                    <a:pt x="1537" y="9239"/>
                    <a:pt x="1537" y="6484"/>
                  </a:cubicBezTo>
                  <a:cubicBezTo>
                    <a:pt x="1537" y="3735"/>
                    <a:pt x="3775" y="1497"/>
                    <a:pt x="6524" y="1497"/>
                  </a:cubicBezTo>
                  <a:close/>
                  <a:moveTo>
                    <a:pt x="9863" y="22895"/>
                  </a:moveTo>
                  <a:lnTo>
                    <a:pt x="9863" y="24642"/>
                  </a:lnTo>
                  <a:lnTo>
                    <a:pt x="8116" y="24642"/>
                  </a:lnTo>
                  <a:lnTo>
                    <a:pt x="8116" y="22895"/>
                  </a:lnTo>
                  <a:close/>
                  <a:moveTo>
                    <a:pt x="16450" y="19074"/>
                  </a:moveTo>
                  <a:lnTo>
                    <a:pt x="16450" y="24642"/>
                  </a:lnTo>
                  <a:lnTo>
                    <a:pt x="14704" y="24642"/>
                  </a:lnTo>
                  <a:lnTo>
                    <a:pt x="14704" y="19074"/>
                  </a:lnTo>
                  <a:close/>
                  <a:moveTo>
                    <a:pt x="23036" y="15290"/>
                  </a:moveTo>
                  <a:lnTo>
                    <a:pt x="23036" y="24642"/>
                  </a:lnTo>
                  <a:lnTo>
                    <a:pt x="21289" y="24642"/>
                  </a:lnTo>
                  <a:lnTo>
                    <a:pt x="21289" y="15290"/>
                  </a:lnTo>
                  <a:close/>
                  <a:moveTo>
                    <a:pt x="6523" y="1"/>
                  </a:moveTo>
                  <a:cubicBezTo>
                    <a:pt x="3344" y="1"/>
                    <a:pt x="164" y="2162"/>
                    <a:pt x="0" y="6484"/>
                  </a:cubicBezTo>
                  <a:cubicBezTo>
                    <a:pt x="0" y="8903"/>
                    <a:pt x="1319" y="11023"/>
                    <a:pt x="3275" y="12150"/>
                  </a:cubicBezTo>
                  <a:lnTo>
                    <a:pt x="3275" y="25397"/>
                  </a:lnTo>
                  <a:cubicBezTo>
                    <a:pt x="3284" y="25825"/>
                    <a:pt x="3631" y="26170"/>
                    <a:pt x="4059" y="26170"/>
                  </a:cubicBezTo>
                  <a:lnTo>
                    <a:pt x="25438" y="26170"/>
                  </a:lnTo>
                  <a:cubicBezTo>
                    <a:pt x="26449" y="26135"/>
                    <a:pt x="26457" y="24670"/>
                    <a:pt x="25438" y="24633"/>
                  </a:cubicBezTo>
                  <a:lnTo>
                    <a:pt x="25438" y="24642"/>
                  </a:lnTo>
                  <a:lnTo>
                    <a:pt x="24564" y="24642"/>
                  </a:lnTo>
                  <a:lnTo>
                    <a:pt x="24564" y="14526"/>
                  </a:lnTo>
                  <a:cubicBezTo>
                    <a:pt x="24564" y="14106"/>
                    <a:pt x="24219" y="13761"/>
                    <a:pt x="23791" y="13761"/>
                  </a:cubicBezTo>
                  <a:lnTo>
                    <a:pt x="20490" y="13761"/>
                  </a:lnTo>
                  <a:cubicBezTo>
                    <a:pt x="20071" y="13761"/>
                    <a:pt x="19726" y="14106"/>
                    <a:pt x="19726" y="14526"/>
                  </a:cubicBezTo>
                  <a:lnTo>
                    <a:pt x="19726" y="24642"/>
                  </a:lnTo>
                  <a:lnTo>
                    <a:pt x="17979" y="24642"/>
                  </a:lnTo>
                  <a:lnTo>
                    <a:pt x="17979" y="18310"/>
                  </a:lnTo>
                  <a:cubicBezTo>
                    <a:pt x="17979" y="17892"/>
                    <a:pt x="17632" y="17545"/>
                    <a:pt x="17204" y="17545"/>
                  </a:cubicBezTo>
                  <a:lnTo>
                    <a:pt x="13902" y="17545"/>
                  </a:lnTo>
                  <a:cubicBezTo>
                    <a:pt x="13483" y="17545"/>
                    <a:pt x="13138" y="17892"/>
                    <a:pt x="13138" y="18310"/>
                  </a:cubicBezTo>
                  <a:lnTo>
                    <a:pt x="13138" y="24642"/>
                  </a:lnTo>
                  <a:lnTo>
                    <a:pt x="11428" y="24642"/>
                  </a:lnTo>
                  <a:lnTo>
                    <a:pt x="11428" y="22131"/>
                  </a:lnTo>
                  <a:cubicBezTo>
                    <a:pt x="11428" y="21714"/>
                    <a:pt x="11081" y="21366"/>
                    <a:pt x="10653" y="21366"/>
                  </a:cubicBezTo>
                  <a:lnTo>
                    <a:pt x="7352" y="21366"/>
                  </a:lnTo>
                  <a:cubicBezTo>
                    <a:pt x="6933" y="21366"/>
                    <a:pt x="6588" y="21714"/>
                    <a:pt x="6588" y="22131"/>
                  </a:cubicBezTo>
                  <a:lnTo>
                    <a:pt x="6588" y="24642"/>
                  </a:lnTo>
                  <a:lnTo>
                    <a:pt x="4804" y="24642"/>
                  </a:lnTo>
                  <a:lnTo>
                    <a:pt x="4804" y="12788"/>
                  </a:lnTo>
                  <a:cubicBezTo>
                    <a:pt x="5368" y="12946"/>
                    <a:pt x="5935" y="13021"/>
                    <a:pt x="6494" y="13021"/>
                  </a:cubicBezTo>
                  <a:cubicBezTo>
                    <a:pt x="9964" y="13021"/>
                    <a:pt x="13101" y="10127"/>
                    <a:pt x="13046" y="6484"/>
                  </a:cubicBezTo>
                  <a:cubicBezTo>
                    <a:pt x="12883" y="2162"/>
                    <a:pt x="9703" y="1"/>
                    <a:pt x="6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2"/>
            <p:cNvSpPr/>
            <p:nvPr/>
          </p:nvSpPr>
          <p:spPr>
            <a:xfrm>
              <a:off x="6495600" y="3224738"/>
              <a:ext cx="106475" cy="120375"/>
            </a:xfrm>
            <a:custGeom>
              <a:avLst/>
              <a:gdLst/>
              <a:ahLst/>
              <a:cxnLst/>
              <a:rect l="l" t="t" r="r" b="b"/>
              <a:pathLst>
                <a:path w="4259" h="4815" extrusionOk="0">
                  <a:moveTo>
                    <a:pt x="764" y="1"/>
                  </a:moveTo>
                  <a:cubicBezTo>
                    <a:pt x="391" y="1"/>
                    <a:pt x="18" y="255"/>
                    <a:pt x="0" y="764"/>
                  </a:cubicBezTo>
                  <a:lnTo>
                    <a:pt x="0" y="4039"/>
                  </a:lnTo>
                  <a:cubicBezTo>
                    <a:pt x="0" y="4467"/>
                    <a:pt x="345" y="4814"/>
                    <a:pt x="765" y="4814"/>
                  </a:cubicBezTo>
                  <a:lnTo>
                    <a:pt x="3238" y="4814"/>
                  </a:lnTo>
                  <a:cubicBezTo>
                    <a:pt x="4258" y="4777"/>
                    <a:pt x="4258" y="3321"/>
                    <a:pt x="3238" y="3286"/>
                  </a:cubicBezTo>
                  <a:lnTo>
                    <a:pt x="1529" y="3286"/>
                  </a:lnTo>
                  <a:lnTo>
                    <a:pt x="1529" y="764"/>
                  </a:lnTo>
                  <a:cubicBezTo>
                    <a:pt x="1510" y="255"/>
                    <a:pt x="1137" y="1"/>
                    <a:pt x="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2"/>
            <p:cNvSpPr/>
            <p:nvPr/>
          </p:nvSpPr>
          <p:spPr>
            <a:xfrm>
              <a:off x="6513550" y="3342163"/>
              <a:ext cx="454475" cy="291000"/>
            </a:xfrm>
            <a:custGeom>
              <a:avLst/>
              <a:gdLst/>
              <a:ahLst/>
              <a:cxnLst/>
              <a:rect l="l" t="t" r="r" b="b"/>
              <a:pathLst>
                <a:path w="18179" h="11640" extrusionOk="0">
                  <a:moveTo>
                    <a:pt x="15067" y="1"/>
                  </a:moveTo>
                  <a:cubicBezTo>
                    <a:pt x="14235" y="1"/>
                    <a:pt x="13984" y="1231"/>
                    <a:pt x="14883" y="1508"/>
                  </a:cubicBezTo>
                  <a:lnTo>
                    <a:pt x="15340" y="1635"/>
                  </a:lnTo>
                  <a:lnTo>
                    <a:pt x="492" y="10205"/>
                  </a:lnTo>
                  <a:cubicBezTo>
                    <a:pt x="127" y="10414"/>
                    <a:pt x="1" y="10888"/>
                    <a:pt x="210" y="11253"/>
                  </a:cubicBezTo>
                  <a:cubicBezTo>
                    <a:pt x="337" y="11468"/>
                    <a:pt x="593" y="11640"/>
                    <a:pt x="879" y="11640"/>
                  </a:cubicBezTo>
                  <a:cubicBezTo>
                    <a:pt x="1002" y="11640"/>
                    <a:pt x="1130" y="11608"/>
                    <a:pt x="1256" y="11534"/>
                  </a:cubicBezTo>
                  <a:lnTo>
                    <a:pt x="16104" y="2964"/>
                  </a:lnTo>
                  <a:lnTo>
                    <a:pt x="15986" y="3418"/>
                  </a:lnTo>
                  <a:cubicBezTo>
                    <a:pt x="15877" y="3829"/>
                    <a:pt x="16113" y="4255"/>
                    <a:pt x="16521" y="4364"/>
                  </a:cubicBezTo>
                  <a:cubicBezTo>
                    <a:pt x="16589" y="4381"/>
                    <a:pt x="16655" y="4389"/>
                    <a:pt x="16720" y="4389"/>
                  </a:cubicBezTo>
                  <a:cubicBezTo>
                    <a:pt x="17075" y="4389"/>
                    <a:pt x="17376" y="4150"/>
                    <a:pt x="17469" y="3818"/>
                  </a:cubicBezTo>
                  <a:lnTo>
                    <a:pt x="18069" y="1571"/>
                  </a:lnTo>
                  <a:cubicBezTo>
                    <a:pt x="18178" y="1163"/>
                    <a:pt x="17931" y="744"/>
                    <a:pt x="17523" y="635"/>
                  </a:cubicBezTo>
                  <a:lnTo>
                    <a:pt x="15276" y="25"/>
                  </a:lnTo>
                  <a:cubicBezTo>
                    <a:pt x="15203" y="9"/>
                    <a:pt x="15133" y="1"/>
                    <a:pt x="15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52"/>
          <p:cNvGrpSpPr/>
          <p:nvPr/>
        </p:nvGrpSpPr>
        <p:grpSpPr>
          <a:xfrm>
            <a:off x="3662426" y="1856074"/>
            <a:ext cx="361222" cy="360973"/>
            <a:chOff x="4564125" y="2527925"/>
            <a:chExt cx="654150" cy="653700"/>
          </a:xfrm>
        </p:grpSpPr>
        <p:sp>
          <p:nvSpPr>
            <p:cNvPr id="509" name="Google Shape;509;p52"/>
            <p:cNvSpPr/>
            <p:nvPr/>
          </p:nvSpPr>
          <p:spPr>
            <a:xfrm>
              <a:off x="4564125" y="2527925"/>
              <a:ext cx="654150" cy="653700"/>
            </a:xfrm>
            <a:custGeom>
              <a:avLst/>
              <a:gdLst/>
              <a:ahLst/>
              <a:cxnLst/>
              <a:rect l="l" t="t" r="r" b="b"/>
              <a:pathLst>
                <a:path w="26166" h="26148" extrusionOk="0">
                  <a:moveTo>
                    <a:pt x="8971" y="3976"/>
                  </a:moveTo>
                  <a:cubicBezTo>
                    <a:pt x="13392" y="4149"/>
                    <a:pt x="13392" y="10490"/>
                    <a:pt x="8971" y="10653"/>
                  </a:cubicBezTo>
                  <a:cubicBezTo>
                    <a:pt x="7134" y="10653"/>
                    <a:pt x="5632" y="9162"/>
                    <a:pt x="5632" y="7315"/>
                  </a:cubicBezTo>
                  <a:cubicBezTo>
                    <a:pt x="5632" y="5476"/>
                    <a:pt x="7134" y="3976"/>
                    <a:pt x="8971" y="3976"/>
                  </a:cubicBezTo>
                  <a:close/>
                  <a:moveTo>
                    <a:pt x="9082" y="12198"/>
                  </a:moveTo>
                  <a:cubicBezTo>
                    <a:pt x="10913" y="12198"/>
                    <a:pt x="12767" y="12873"/>
                    <a:pt x="14248" y="14383"/>
                  </a:cubicBezTo>
                  <a:cubicBezTo>
                    <a:pt x="13538" y="15130"/>
                    <a:pt x="13139" y="16121"/>
                    <a:pt x="13139" y="17167"/>
                  </a:cubicBezTo>
                  <a:lnTo>
                    <a:pt x="13139" y="21280"/>
                  </a:lnTo>
                  <a:cubicBezTo>
                    <a:pt x="13139" y="22553"/>
                    <a:pt x="13621" y="23728"/>
                    <a:pt x="14458" y="24619"/>
                  </a:cubicBezTo>
                  <a:lnTo>
                    <a:pt x="2403" y="24619"/>
                  </a:lnTo>
                  <a:cubicBezTo>
                    <a:pt x="1911" y="24619"/>
                    <a:pt x="1529" y="24219"/>
                    <a:pt x="1529" y="23737"/>
                  </a:cubicBezTo>
                  <a:lnTo>
                    <a:pt x="1529" y="19634"/>
                  </a:lnTo>
                  <a:cubicBezTo>
                    <a:pt x="1492" y="15176"/>
                    <a:pt x="5236" y="12198"/>
                    <a:pt x="9082" y="12198"/>
                  </a:cubicBezTo>
                  <a:close/>
                  <a:moveTo>
                    <a:pt x="19652" y="1793"/>
                  </a:moveTo>
                  <a:lnTo>
                    <a:pt x="21362" y="3503"/>
                  </a:lnTo>
                  <a:lnTo>
                    <a:pt x="21362" y="13892"/>
                  </a:lnTo>
                  <a:cubicBezTo>
                    <a:pt x="21362" y="14311"/>
                    <a:pt x="21709" y="14656"/>
                    <a:pt x="22126" y="14656"/>
                  </a:cubicBezTo>
                  <a:cubicBezTo>
                    <a:pt x="23510" y="14656"/>
                    <a:pt x="24637" y="15785"/>
                    <a:pt x="24637" y="17167"/>
                  </a:cubicBezTo>
                  <a:lnTo>
                    <a:pt x="24637" y="21280"/>
                  </a:lnTo>
                  <a:cubicBezTo>
                    <a:pt x="24637" y="23117"/>
                    <a:pt x="23137" y="24619"/>
                    <a:pt x="21299" y="24619"/>
                  </a:cubicBezTo>
                  <a:lnTo>
                    <a:pt x="17997" y="24619"/>
                  </a:lnTo>
                  <a:cubicBezTo>
                    <a:pt x="16159" y="24619"/>
                    <a:pt x="14667" y="23117"/>
                    <a:pt x="14667" y="21280"/>
                  </a:cubicBezTo>
                  <a:lnTo>
                    <a:pt x="14667" y="17167"/>
                  </a:lnTo>
                  <a:cubicBezTo>
                    <a:pt x="14667" y="15785"/>
                    <a:pt x="15785" y="14656"/>
                    <a:pt x="17170" y="14656"/>
                  </a:cubicBezTo>
                  <a:cubicBezTo>
                    <a:pt x="17587" y="14656"/>
                    <a:pt x="17943" y="14311"/>
                    <a:pt x="17943" y="13892"/>
                  </a:cubicBezTo>
                  <a:lnTo>
                    <a:pt x="17943" y="10955"/>
                  </a:lnTo>
                  <a:lnTo>
                    <a:pt x="18951" y="9944"/>
                  </a:lnTo>
                  <a:cubicBezTo>
                    <a:pt x="19253" y="9645"/>
                    <a:pt x="19253" y="9153"/>
                    <a:pt x="18951" y="8852"/>
                  </a:cubicBezTo>
                  <a:lnTo>
                    <a:pt x="18261" y="8151"/>
                  </a:lnTo>
                  <a:lnTo>
                    <a:pt x="18951" y="7461"/>
                  </a:lnTo>
                  <a:cubicBezTo>
                    <a:pt x="19253" y="7160"/>
                    <a:pt x="19253" y="6669"/>
                    <a:pt x="18951" y="6369"/>
                  </a:cubicBezTo>
                  <a:lnTo>
                    <a:pt x="18261" y="5669"/>
                  </a:lnTo>
                  <a:lnTo>
                    <a:pt x="18951" y="4976"/>
                  </a:lnTo>
                  <a:cubicBezTo>
                    <a:pt x="19253" y="4677"/>
                    <a:pt x="19253" y="4186"/>
                    <a:pt x="18951" y="3885"/>
                  </a:cubicBezTo>
                  <a:lnTo>
                    <a:pt x="18261" y="3184"/>
                  </a:lnTo>
                  <a:lnTo>
                    <a:pt x="19652" y="1793"/>
                  </a:lnTo>
                  <a:close/>
                  <a:moveTo>
                    <a:pt x="19635" y="0"/>
                  </a:moveTo>
                  <a:cubicBezTo>
                    <a:pt x="19425" y="0"/>
                    <a:pt x="19233" y="81"/>
                    <a:pt x="19089" y="219"/>
                  </a:cubicBezTo>
                  <a:lnTo>
                    <a:pt x="16632" y="2675"/>
                  </a:lnTo>
                  <a:cubicBezTo>
                    <a:pt x="16331" y="2974"/>
                    <a:pt x="16331" y="3457"/>
                    <a:pt x="16632" y="3758"/>
                  </a:cubicBezTo>
                  <a:lnTo>
                    <a:pt x="17322" y="4448"/>
                  </a:lnTo>
                  <a:lnTo>
                    <a:pt x="16632" y="5131"/>
                  </a:lnTo>
                  <a:cubicBezTo>
                    <a:pt x="16331" y="5431"/>
                    <a:pt x="16331" y="5913"/>
                    <a:pt x="16632" y="6214"/>
                  </a:cubicBezTo>
                  <a:lnTo>
                    <a:pt x="17322" y="6904"/>
                  </a:lnTo>
                  <a:lnTo>
                    <a:pt x="16632" y="7588"/>
                  </a:lnTo>
                  <a:cubicBezTo>
                    <a:pt x="16331" y="7887"/>
                    <a:pt x="16331" y="8370"/>
                    <a:pt x="16632" y="8671"/>
                  </a:cubicBezTo>
                  <a:lnTo>
                    <a:pt x="17322" y="9361"/>
                  </a:lnTo>
                  <a:lnTo>
                    <a:pt x="16632" y="10044"/>
                  </a:lnTo>
                  <a:cubicBezTo>
                    <a:pt x="16486" y="10191"/>
                    <a:pt x="16414" y="10381"/>
                    <a:pt x="16414" y="10590"/>
                  </a:cubicBezTo>
                  <a:lnTo>
                    <a:pt x="16414" y="13193"/>
                  </a:lnTo>
                  <a:cubicBezTo>
                    <a:pt x="16095" y="13256"/>
                    <a:pt x="15785" y="13346"/>
                    <a:pt x="15504" y="13483"/>
                  </a:cubicBezTo>
                  <a:cubicBezTo>
                    <a:pt x="14757" y="12691"/>
                    <a:pt x="13576" y="11728"/>
                    <a:pt x="11955" y="11162"/>
                  </a:cubicBezTo>
                  <a:cubicBezTo>
                    <a:pt x="15576" y="8361"/>
                    <a:pt x="13602" y="2457"/>
                    <a:pt x="8971" y="2448"/>
                  </a:cubicBezTo>
                  <a:cubicBezTo>
                    <a:pt x="4331" y="2457"/>
                    <a:pt x="2366" y="8370"/>
                    <a:pt x="5988" y="11162"/>
                  </a:cubicBezTo>
                  <a:cubicBezTo>
                    <a:pt x="2494" y="12391"/>
                    <a:pt x="1" y="15721"/>
                    <a:pt x="1" y="19634"/>
                  </a:cubicBezTo>
                  <a:lnTo>
                    <a:pt x="1" y="23737"/>
                  </a:lnTo>
                  <a:cubicBezTo>
                    <a:pt x="1" y="25047"/>
                    <a:pt x="1056" y="26147"/>
                    <a:pt x="2403" y="26147"/>
                  </a:cubicBezTo>
                  <a:lnTo>
                    <a:pt x="15458" y="26147"/>
                  </a:lnTo>
                  <a:cubicBezTo>
                    <a:pt x="15814" y="26147"/>
                    <a:pt x="16159" y="26064"/>
                    <a:pt x="16469" y="25920"/>
                  </a:cubicBezTo>
                  <a:cubicBezTo>
                    <a:pt x="16932" y="26064"/>
                    <a:pt x="17432" y="26147"/>
                    <a:pt x="17943" y="26147"/>
                  </a:cubicBezTo>
                  <a:lnTo>
                    <a:pt x="21290" y="26147"/>
                  </a:lnTo>
                  <a:cubicBezTo>
                    <a:pt x="23982" y="26147"/>
                    <a:pt x="26166" y="23964"/>
                    <a:pt x="26166" y="21272"/>
                  </a:cubicBezTo>
                  <a:lnTo>
                    <a:pt x="26166" y="17167"/>
                  </a:lnTo>
                  <a:cubicBezTo>
                    <a:pt x="26166" y="15193"/>
                    <a:pt x="24738" y="13547"/>
                    <a:pt x="22855" y="13193"/>
                  </a:cubicBezTo>
                  <a:lnTo>
                    <a:pt x="22855" y="3221"/>
                  </a:lnTo>
                  <a:cubicBezTo>
                    <a:pt x="22855" y="3011"/>
                    <a:pt x="22772" y="2821"/>
                    <a:pt x="22628" y="2675"/>
                  </a:cubicBezTo>
                  <a:lnTo>
                    <a:pt x="20172" y="219"/>
                  </a:lnTo>
                  <a:cubicBezTo>
                    <a:pt x="20026" y="81"/>
                    <a:pt x="19833" y="0"/>
                    <a:pt x="19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2"/>
            <p:cNvSpPr/>
            <p:nvPr/>
          </p:nvSpPr>
          <p:spPr>
            <a:xfrm>
              <a:off x="4994925" y="2978925"/>
              <a:ext cx="120575" cy="120200"/>
            </a:xfrm>
            <a:custGeom>
              <a:avLst/>
              <a:gdLst/>
              <a:ahLst/>
              <a:cxnLst/>
              <a:rect l="l" t="t" r="r" b="b"/>
              <a:pathLst>
                <a:path w="4823" h="4808" extrusionOk="0">
                  <a:moveTo>
                    <a:pt x="2411" y="1538"/>
                  </a:moveTo>
                  <a:cubicBezTo>
                    <a:pt x="2837" y="1538"/>
                    <a:pt x="3262" y="1830"/>
                    <a:pt x="3285" y="2413"/>
                  </a:cubicBezTo>
                  <a:cubicBezTo>
                    <a:pt x="3285" y="2893"/>
                    <a:pt x="2894" y="3286"/>
                    <a:pt x="2411" y="3286"/>
                  </a:cubicBezTo>
                  <a:cubicBezTo>
                    <a:pt x="1929" y="3286"/>
                    <a:pt x="1538" y="2893"/>
                    <a:pt x="1538" y="2413"/>
                  </a:cubicBezTo>
                  <a:cubicBezTo>
                    <a:pt x="1561" y="1830"/>
                    <a:pt x="1986" y="1538"/>
                    <a:pt x="2411" y="1538"/>
                  </a:cubicBezTo>
                  <a:close/>
                  <a:moveTo>
                    <a:pt x="2411" y="0"/>
                  </a:moveTo>
                  <a:cubicBezTo>
                    <a:pt x="1084" y="0"/>
                    <a:pt x="1" y="1083"/>
                    <a:pt x="1" y="2413"/>
                  </a:cubicBezTo>
                  <a:cubicBezTo>
                    <a:pt x="64" y="4009"/>
                    <a:pt x="1238" y="4807"/>
                    <a:pt x="2411" y="4807"/>
                  </a:cubicBezTo>
                  <a:cubicBezTo>
                    <a:pt x="3585" y="4807"/>
                    <a:pt x="4759" y="4009"/>
                    <a:pt x="4822" y="2413"/>
                  </a:cubicBezTo>
                  <a:cubicBezTo>
                    <a:pt x="4822" y="1083"/>
                    <a:pt x="3739" y="0"/>
                    <a:pt x="2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1" name="Google Shape;511;p52"/>
          <p:cNvCxnSpPr>
            <a:stCxn id="503" idx="3"/>
            <a:endCxn id="492" idx="1"/>
          </p:cNvCxnSpPr>
          <p:nvPr/>
        </p:nvCxnSpPr>
        <p:spPr>
          <a:xfrm>
            <a:off x="4230460" y="2062322"/>
            <a:ext cx="683100" cy="0"/>
          </a:xfrm>
          <a:prstGeom prst="straightConnector1">
            <a:avLst/>
          </a:prstGeom>
          <a:noFill/>
          <a:ln w="19050" cap="flat" cmpd="sng">
            <a:solidFill>
              <a:schemeClr val="dk1"/>
            </a:solidFill>
            <a:prstDash val="solid"/>
            <a:round/>
            <a:headEnd type="none" w="med" len="med"/>
            <a:tailEnd type="none" w="med" len="med"/>
          </a:ln>
        </p:spPr>
      </p:cxnSp>
      <p:cxnSp>
        <p:nvCxnSpPr>
          <p:cNvPr id="512" name="Google Shape;512;p52"/>
          <p:cNvCxnSpPr>
            <a:stCxn id="492" idx="2"/>
            <a:endCxn id="489" idx="0"/>
          </p:cNvCxnSpPr>
          <p:nvPr/>
        </p:nvCxnSpPr>
        <p:spPr>
          <a:xfrm>
            <a:off x="5301091" y="2449922"/>
            <a:ext cx="0" cy="764400"/>
          </a:xfrm>
          <a:prstGeom prst="straightConnector1">
            <a:avLst/>
          </a:prstGeom>
          <a:noFill/>
          <a:ln w="19050" cap="flat" cmpd="sng">
            <a:solidFill>
              <a:schemeClr val="dk1"/>
            </a:solidFill>
            <a:prstDash val="solid"/>
            <a:round/>
            <a:headEnd type="none" w="med" len="med"/>
            <a:tailEnd type="none" w="med" len="med"/>
          </a:ln>
        </p:spPr>
      </p:cxnSp>
      <p:cxnSp>
        <p:nvCxnSpPr>
          <p:cNvPr id="513" name="Google Shape;513;p52"/>
          <p:cNvCxnSpPr>
            <a:stCxn id="489" idx="1"/>
            <a:endCxn id="488" idx="3"/>
          </p:cNvCxnSpPr>
          <p:nvPr/>
        </p:nvCxnSpPr>
        <p:spPr>
          <a:xfrm rot="10800000">
            <a:off x="4230391" y="3601785"/>
            <a:ext cx="683100" cy="0"/>
          </a:xfrm>
          <a:prstGeom prst="straightConnector1">
            <a:avLst/>
          </a:prstGeom>
          <a:noFill/>
          <a:ln w="19050" cap="flat" cmpd="sng">
            <a:solidFill>
              <a:schemeClr val="dk1"/>
            </a:solidFill>
            <a:prstDash val="solid"/>
            <a:round/>
            <a:headEnd type="none" w="med" len="med"/>
            <a:tailEnd type="none" w="med" len="med"/>
          </a:ln>
        </p:spPr>
      </p:cxnSp>
      <p:cxnSp>
        <p:nvCxnSpPr>
          <p:cNvPr id="514" name="Google Shape;514;p52"/>
          <p:cNvCxnSpPr>
            <a:stCxn id="488" idx="0"/>
            <a:endCxn id="503" idx="2"/>
          </p:cNvCxnSpPr>
          <p:nvPr/>
        </p:nvCxnSpPr>
        <p:spPr>
          <a:xfrm rot="10800000">
            <a:off x="3842909" y="2449803"/>
            <a:ext cx="0" cy="764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18"/>
        <p:cNvGrpSpPr/>
        <p:nvPr/>
      </p:nvGrpSpPr>
      <p:grpSpPr>
        <a:xfrm>
          <a:off x="0" y="0"/>
          <a:ext cx="0" cy="0"/>
          <a:chOff x="0" y="0"/>
          <a:chExt cx="0" cy="0"/>
        </a:xfrm>
      </p:grpSpPr>
      <p:sp>
        <p:nvSpPr>
          <p:cNvPr id="519" name="Google Shape;519;p53"/>
          <p:cNvSpPr txBox="1">
            <a:spLocks noGrp="1"/>
          </p:cNvSpPr>
          <p:nvPr>
            <p:ph type="title"/>
          </p:nvPr>
        </p:nvSpPr>
        <p:spPr>
          <a:xfrm>
            <a:off x="2688075" y="1638900"/>
            <a:ext cx="3838200" cy="18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pic>
        <p:nvPicPr>
          <p:cNvPr id="520" name="Google Shape;520;p53"/>
          <p:cNvPicPr preferRelativeResize="0"/>
          <p:nvPr/>
        </p:nvPicPr>
        <p:blipFill>
          <a:blip r:embed="rId4">
            <a:alphaModFix/>
          </a:blip>
          <a:stretch>
            <a:fillRect/>
          </a:stretch>
        </p:blipFill>
        <p:spPr>
          <a:xfrm rot="-5400000">
            <a:off x="-39062" y="-13158"/>
            <a:ext cx="1393450" cy="1391974"/>
          </a:xfrm>
          <a:prstGeom prst="rect">
            <a:avLst/>
          </a:prstGeom>
          <a:noFill/>
          <a:ln>
            <a:noFill/>
          </a:ln>
        </p:spPr>
      </p:pic>
      <p:grpSp>
        <p:nvGrpSpPr>
          <p:cNvPr id="521" name="Google Shape;521;p53"/>
          <p:cNvGrpSpPr/>
          <p:nvPr/>
        </p:nvGrpSpPr>
        <p:grpSpPr>
          <a:xfrm>
            <a:off x="1335754" y="-13901"/>
            <a:ext cx="708056" cy="708056"/>
            <a:chOff x="658850" y="-31400"/>
            <a:chExt cx="693900" cy="693900"/>
          </a:xfrm>
        </p:grpSpPr>
        <p:sp>
          <p:nvSpPr>
            <p:cNvPr id="522" name="Google Shape;522;p53"/>
            <p:cNvSpPr/>
            <p:nvPr/>
          </p:nvSpPr>
          <p:spPr>
            <a:xfrm>
              <a:off x="658850" y="-31400"/>
              <a:ext cx="693900" cy="69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3" name="Google Shape;523;p53"/>
            <p:cNvPicPr preferRelativeResize="0"/>
            <p:nvPr/>
          </p:nvPicPr>
          <p:blipFill>
            <a:blip r:embed="rId5">
              <a:alphaModFix/>
            </a:blip>
            <a:stretch>
              <a:fillRect/>
            </a:stretch>
          </p:blipFill>
          <p:spPr>
            <a:xfrm>
              <a:off x="658875" y="-30650"/>
              <a:ext cx="693850" cy="692400"/>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pic>
        <p:nvPicPr>
          <p:cNvPr id="2" name="Picture 1">
            <a:extLst>
              <a:ext uri="{FF2B5EF4-FFF2-40B4-BE49-F238E27FC236}">
                <a16:creationId xmlns:a16="http://schemas.microsoft.com/office/drawing/2014/main" id="{73D85D99-B261-4333-A9E8-0BDE1A6CCADF}"/>
              </a:ext>
            </a:extLst>
          </p:cNvPr>
          <p:cNvPicPr>
            <a:picLocks noChangeAspect="1"/>
          </p:cNvPicPr>
          <p:nvPr/>
        </p:nvPicPr>
        <p:blipFill>
          <a:blip r:embed="rId3"/>
          <a:stretch>
            <a:fillRect/>
          </a:stretch>
        </p:blipFill>
        <p:spPr>
          <a:xfrm>
            <a:off x="1198800" y="2571750"/>
            <a:ext cx="6746400" cy="2236452"/>
          </a:xfrm>
          <a:prstGeom prst="rect">
            <a:avLst/>
          </a:prstGeom>
          <a:ln>
            <a:solidFill>
              <a:schemeClr val="tx1"/>
            </a:solidFill>
          </a:ln>
        </p:spPr>
      </p:pic>
      <p:sp>
        <p:nvSpPr>
          <p:cNvPr id="5" name="Google Shape;531;p54">
            <a:extLst>
              <a:ext uri="{FF2B5EF4-FFF2-40B4-BE49-F238E27FC236}">
                <a16:creationId xmlns:a16="http://schemas.microsoft.com/office/drawing/2014/main" id="{07ED74DE-77D6-42AE-9F68-2F5E03281428}"/>
              </a:ext>
            </a:extLst>
          </p:cNvPr>
          <p:cNvSpPr txBox="1">
            <a:spLocks/>
          </p:cNvSpPr>
          <p:nvPr/>
        </p:nvSpPr>
        <p:spPr>
          <a:xfrm>
            <a:off x="1623363" y="1200630"/>
            <a:ext cx="5031111" cy="991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A chain of blocks, blocks are like tables in the database, but they cannot be deleted or updated, blocks contain information. The blocks are cryptographically verified and chained up to form an immutable chain of blocks called a blockchain or ledger.</a:t>
            </a:r>
          </a:p>
        </p:txBody>
      </p:sp>
    </p:spTree>
    <p:extLst>
      <p:ext uri="{BB962C8B-B14F-4D97-AF65-F5344CB8AC3E}">
        <p14:creationId xmlns:p14="http://schemas.microsoft.com/office/powerpoint/2010/main" val="22079240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54"/>
          <p:cNvSpPr txBox="1">
            <a:spLocks noGrp="1"/>
          </p:cNvSpPr>
          <p:nvPr>
            <p:ph type="title"/>
          </p:nvPr>
        </p:nvSpPr>
        <p:spPr>
          <a:xfrm>
            <a:off x="1859803" y="1384450"/>
            <a:ext cx="2420700" cy="38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Summit</a:t>
            </a:r>
            <a:endParaRPr/>
          </a:p>
        </p:txBody>
      </p:sp>
      <p:sp>
        <p:nvSpPr>
          <p:cNvPr id="529" name="Google Shape;529;p54"/>
          <p:cNvSpPr txBox="1">
            <a:spLocks noGrp="1"/>
          </p:cNvSpPr>
          <p:nvPr>
            <p:ph type="subTitle" idx="1"/>
          </p:nvPr>
        </p:nvSpPr>
        <p:spPr>
          <a:xfrm>
            <a:off x="1859800" y="1843500"/>
            <a:ext cx="2420700" cy="38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530" name="Google Shape;530;p54"/>
          <p:cNvSpPr txBox="1">
            <a:spLocks noGrp="1"/>
          </p:cNvSpPr>
          <p:nvPr>
            <p:ph type="title" idx="2"/>
          </p:nvPr>
        </p:nvSpPr>
        <p:spPr>
          <a:xfrm>
            <a:off x="3781050" y="2527450"/>
            <a:ext cx="2420700" cy="38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Conference</a:t>
            </a:r>
            <a:endParaRPr/>
          </a:p>
        </p:txBody>
      </p:sp>
      <p:sp>
        <p:nvSpPr>
          <p:cNvPr id="531" name="Google Shape;531;p54"/>
          <p:cNvSpPr txBox="1">
            <a:spLocks noGrp="1"/>
          </p:cNvSpPr>
          <p:nvPr>
            <p:ph type="subTitle" idx="3"/>
          </p:nvPr>
        </p:nvSpPr>
        <p:spPr>
          <a:xfrm>
            <a:off x="3781050" y="2986500"/>
            <a:ext cx="2420700" cy="38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sp>
        <p:nvSpPr>
          <p:cNvPr id="532" name="Google Shape;532;p54"/>
          <p:cNvSpPr txBox="1">
            <a:spLocks noGrp="1"/>
          </p:cNvSpPr>
          <p:nvPr>
            <p:ph type="title" idx="4"/>
          </p:nvPr>
        </p:nvSpPr>
        <p:spPr>
          <a:xfrm>
            <a:off x="5702300" y="3670450"/>
            <a:ext cx="2420700" cy="38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Blockchain</a:t>
            </a:r>
            <a:endParaRPr/>
          </a:p>
        </p:txBody>
      </p:sp>
      <p:sp>
        <p:nvSpPr>
          <p:cNvPr id="533" name="Google Shape;533;p54"/>
          <p:cNvSpPr txBox="1">
            <a:spLocks noGrp="1"/>
          </p:cNvSpPr>
          <p:nvPr>
            <p:ph type="subTitle" idx="5"/>
          </p:nvPr>
        </p:nvSpPr>
        <p:spPr>
          <a:xfrm>
            <a:off x="5702300" y="4129500"/>
            <a:ext cx="2420700" cy="38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534" name="Google Shape;534;p54"/>
          <p:cNvSpPr/>
          <p:nvPr/>
        </p:nvSpPr>
        <p:spPr>
          <a:xfrm>
            <a:off x="1021012" y="1475075"/>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SemiBold"/>
                <a:ea typeface="Poppins SemiBold"/>
                <a:cs typeface="Poppins SemiBold"/>
                <a:sym typeface="Poppins SemiBold"/>
              </a:rPr>
              <a:t>19 Oct</a:t>
            </a:r>
            <a:endParaRPr sz="1800">
              <a:solidFill>
                <a:schemeClr val="dk1"/>
              </a:solidFill>
              <a:latin typeface="Poppins SemiBold"/>
              <a:ea typeface="Poppins SemiBold"/>
              <a:cs typeface="Poppins SemiBold"/>
              <a:sym typeface="Poppins SemiBold"/>
            </a:endParaRPr>
          </a:p>
        </p:txBody>
      </p:sp>
      <p:sp>
        <p:nvSpPr>
          <p:cNvPr id="535" name="Google Shape;535;p54"/>
          <p:cNvSpPr/>
          <p:nvPr/>
        </p:nvSpPr>
        <p:spPr>
          <a:xfrm>
            <a:off x="2942262" y="2618075"/>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SemiBold"/>
                <a:ea typeface="Poppins SemiBold"/>
                <a:cs typeface="Poppins SemiBold"/>
                <a:sym typeface="Poppins SemiBold"/>
              </a:rPr>
              <a:t>20 Dec</a:t>
            </a:r>
            <a:endParaRPr sz="1800">
              <a:solidFill>
                <a:schemeClr val="dk1"/>
              </a:solidFill>
              <a:latin typeface="Poppins SemiBold"/>
              <a:ea typeface="Poppins SemiBold"/>
              <a:cs typeface="Poppins SemiBold"/>
              <a:sym typeface="Poppins SemiBold"/>
            </a:endParaRPr>
          </a:p>
        </p:txBody>
      </p:sp>
      <p:sp>
        <p:nvSpPr>
          <p:cNvPr id="536" name="Google Shape;536;p54"/>
          <p:cNvSpPr/>
          <p:nvPr/>
        </p:nvSpPr>
        <p:spPr>
          <a:xfrm>
            <a:off x="4863512" y="3761075"/>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Poppins SemiBold"/>
                <a:ea typeface="Poppins SemiBold"/>
                <a:cs typeface="Poppins SemiBold"/>
                <a:sym typeface="Poppins SemiBold"/>
              </a:rPr>
              <a:t>13 Mar</a:t>
            </a:r>
            <a:endParaRPr sz="1800">
              <a:solidFill>
                <a:schemeClr val="dk1"/>
              </a:solidFill>
              <a:latin typeface="Poppins SemiBold"/>
              <a:ea typeface="Poppins SemiBold"/>
              <a:cs typeface="Poppins SemiBold"/>
              <a:sym typeface="Poppins SemiBold"/>
            </a:endParaRPr>
          </a:p>
        </p:txBody>
      </p:sp>
      <p:sp>
        <p:nvSpPr>
          <p:cNvPr id="537" name="Google Shape;537;p54"/>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Upcoming events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55"/>
          <p:cNvSpPr txBox="1">
            <a:spLocks noGrp="1"/>
          </p:cNvSpPr>
          <p:nvPr>
            <p:ph type="title"/>
          </p:nvPr>
        </p:nvSpPr>
        <p:spPr>
          <a:xfrm>
            <a:off x="4165300" y="1276225"/>
            <a:ext cx="4251000" cy="1473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Whoa!</a:t>
            </a:r>
            <a:endParaRPr/>
          </a:p>
        </p:txBody>
      </p:sp>
      <p:sp>
        <p:nvSpPr>
          <p:cNvPr id="543" name="Google Shape;543;p55"/>
          <p:cNvSpPr txBox="1">
            <a:spLocks noGrp="1"/>
          </p:cNvSpPr>
          <p:nvPr>
            <p:ph type="subTitle" idx="1"/>
          </p:nvPr>
        </p:nvSpPr>
        <p:spPr>
          <a:xfrm>
            <a:off x="4165300" y="2749163"/>
            <a:ext cx="4251000" cy="1220700"/>
          </a:xfrm>
          <a:prstGeom prst="rect">
            <a:avLst/>
          </a:prstGeom>
        </p:spPr>
        <p:txBody>
          <a:bodyPr spcFirstLastPara="1" wrap="square" lIns="270000" tIns="91425" rIns="162000" bIns="91425" anchor="ctr" anchorCtr="0">
            <a:noAutofit/>
          </a:bodyPr>
          <a:lstStyle/>
          <a:p>
            <a:pPr marL="0" lvl="0" indent="0" algn="r" rtl="0">
              <a:spcBef>
                <a:spcPts val="0"/>
              </a:spcBef>
              <a:spcAft>
                <a:spcPts val="0"/>
              </a:spcAft>
              <a:buNone/>
            </a:pPr>
            <a:r>
              <a:rPr lang="en"/>
              <a:t>This can be the part of the presentation where you tell an interesting anecdote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56"/>
          <p:cNvSpPr txBox="1">
            <a:spLocks noGrp="1"/>
          </p:cNvSpPr>
          <p:nvPr>
            <p:ph type="title"/>
          </p:nvPr>
        </p:nvSpPr>
        <p:spPr>
          <a:xfrm>
            <a:off x="719988" y="1605213"/>
            <a:ext cx="2350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Transactions</a:t>
            </a:r>
            <a:endParaRPr/>
          </a:p>
        </p:txBody>
      </p:sp>
      <p:sp>
        <p:nvSpPr>
          <p:cNvPr id="549" name="Google Shape;549;p56"/>
          <p:cNvSpPr txBox="1">
            <a:spLocks noGrp="1"/>
          </p:cNvSpPr>
          <p:nvPr>
            <p:ph type="subTitle" idx="1"/>
          </p:nvPr>
        </p:nvSpPr>
        <p:spPr>
          <a:xfrm>
            <a:off x="719988" y="2108338"/>
            <a:ext cx="1913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a:t>
            </a:r>
            <a:endParaRPr/>
          </a:p>
        </p:txBody>
      </p:sp>
      <p:sp>
        <p:nvSpPr>
          <p:cNvPr id="550" name="Google Shape;550;p56"/>
          <p:cNvSpPr txBox="1">
            <a:spLocks noGrp="1"/>
          </p:cNvSpPr>
          <p:nvPr>
            <p:ph type="title" idx="2"/>
          </p:nvPr>
        </p:nvSpPr>
        <p:spPr>
          <a:xfrm>
            <a:off x="3396750" y="3007563"/>
            <a:ext cx="2350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Privacy</a:t>
            </a:r>
            <a:endParaRPr/>
          </a:p>
        </p:txBody>
      </p:sp>
      <p:sp>
        <p:nvSpPr>
          <p:cNvPr id="551" name="Google Shape;551;p56"/>
          <p:cNvSpPr txBox="1">
            <a:spLocks noGrp="1"/>
          </p:cNvSpPr>
          <p:nvPr>
            <p:ph type="subTitle" idx="3"/>
          </p:nvPr>
        </p:nvSpPr>
        <p:spPr>
          <a:xfrm>
            <a:off x="3396750" y="3510688"/>
            <a:ext cx="1913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cold place</a:t>
            </a:r>
            <a:endParaRPr/>
          </a:p>
        </p:txBody>
      </p:sp>
      <p:sp>
        <p:nvSpPr>
          <p:cNvPr id="552" name="Google Shape;552;p56"/>
          <p:cNvSpPr txBox="1">
            <a:spLocks noGrp="1"/>
          </p:cNvSpPr>
          <p:nvPr>
            <p:ph type="title" idx="8"/>
          </p:nvPr>
        </p:nvSpPr>
        <p:spPr>
          <a:xfrm>
            <a:off x="6073488" y="1605213"/>
            <a:ext cx="2350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Transparency</a:t>
            </a:r>
            <a:endParaRPr/>
          </a:p>
        </p:txBody>
      </p:sp>
      <p:sp>
        <p:nvSpPr>
          <p:cNvPr id="553" name="Google Shape;553;p56"/>
          <p:cNvSpPr txBox="1">
            <a:spLocks noGrp="1"/>
          </p:cNvSpPr>
          <p:nvPr>
            <p:ph type="subTitle" idx="9"/>
          </p:nvPr>
        </p:nvSpPr>
        <p:spPr>
          <a:xfrm>
            <a:off x="6073488" y="2108338"/>
            <a:ext cx="1913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a:t>
            </a:r>
            <a:endParaRPr/>
          </a:p>
        </p:txBody>
      </p:sp>
      <p:sp>
        <p:nvSpPr>
          <p:cNvPr id="554" name="Google Shape;554;p56"/>
          <p:cNvSpPr txBox="1">
            <a:spLocks noGrp="1"/>
          </p:cNvSpPr>
          <p:nvPr>
            <p:ph type="title" idx="4"/>
          </p:nvPr>
        </p:nvSpPr>
        <p:spPr>
          <a:xfrm>
            <a:off x="719988" y="3007563"/>
            <a:ext cx="2350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Safety</a:t>
            </a:r>
            <a:endParaRPr/>
          </a:p>
        </p:txBody>
      </p:sp>
      <p:sp>
        <p:nvSpPr>
          <p:cNvPr id="555" name="Google Shape;555;p56"/>
          <p:cNvSpPr txBox="1">
            <a:spLocks noGrp="1"/>
          </p:cNvSpPr>
          <p:nvPr>
            <p:ph type="subTitle" idx="5"/>
          </p:nvPr>
        </p:nvSpPr>
        <p:spPr>
          <a:xfrm>
            <a:off x="719988" y="3510688"/>
            <a:ext cx="1913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with rings</a:t>
            </a:r>
            <a:endParaRPr/>
          </a:p>
        </p:txBody>
      </p:sp>
      <p:sp>
        <p:nvSpPr>
          <p:cNvPr id="556" name="Google Shape;556;p56"/>
          <p:cNvSpPr txBox="1">
            <a:spLocks noGrp="1"/>
          </p:cNvSpPr>
          <p:nvPr>
            <p:ph type="title" idx="6"/>
          </p:nvPr>
        </p:nvSpPr>
        <p:spPr>
          <a:xfrm>
            <a:off x="3396750" y="1605213"/>
            <a:ext cx="2350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Globality</a:t>
            </a:r>
            <a:endParaRPr/>
          </a:p>
        </p:txBody>
      </p:sp>
      <p:sp>
        <p:nvSpPr>
          <p:cNvPr id="557" name="Google Shape;557;p56"/>
          <p:cNvSpPr txBox="1">
            <a:spLocks noGrp="1"/>
          </p:cNvSpPr>
          <p:nvPr>
            <p:ph type="subTitle" idx="7"/>
          </p:nvPr>
        </p:nvSpPr>
        <p:spPr>
          <a:xfrm>
            <a:off x="3396750" y="2108338"/>
            <a:ext cx="1913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a:t>
            </a:r>
            <a:endParaRPr/>
          </a:p>
        </p:txBody>
      </p:sp>
      <p:sp>
        <p:nvSpPr>
          <p:cNvPr id="558" name="Google Shape;558;p56"/>
          <p:cNvSpPr txBox="1">
            <a:spLocks noGrp="1"/>
          </p:cNvSpPr>
          <p:nvPr>
            <p:ph type="title" idx="13"/>
          </p:nvPr>
        </p:nvSpPr>
        <p:spPr>
          <a:xfrm>
            <a:off x="6073488" y="3007563"/>
            <a:ext cx="2350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Speculation</a:t>
            </a:r>
            <a:endParaRPr/>
          </a:p>
        </p:txBody>
      </p:sp>
      <p:sp>
        <p:nvSpPr>
          <p:cNvPr id="559" name="Google Shape;559;p56"/>
          <p:cNvSpPr txBox="1">
            <a:spLocks noGrp="1"/>
          </p:cNvSpPr>
          <p:nvPr>
            <p:ph type="subTitle" idx="14"/>
          </p:nvPr>
        </p:nvSpPr>
        <p:spPr>
          <a:xfrm>
            <a:off x="6073488" y="3510688"/>
            <a:ext cx="1913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a:t>
            </a:r>
            <a:endParaRPr/>
          </a:p>
        </p:txBody>
      </p:sp>
      <p:sp>
        <p:nvSpPr>
          <p:cNvPr id="560" name="Google Shape;560;p56"/>
          <p:cNvSpPr txBox="1">
            <a:spLocks noGrp="1"/>
          </p:cNvSpPr>
          <p:nvPr>
            <p:ph type="title" idx="15"/>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To consider</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5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Currency around the world</a:t>
            </a:r>
            <a:endParaRPr/>
          </a:p>
        </p:txBody>
      </p:sp>
      <p:grpSp>
        <p:nvGrpSpPr>
          <p:cNvPr id="566" name="Google Shape;566;p57"/>
          <p:cNvGrpSpPr/>
          <p:nvPr/>
        </p:nvGrpSpPr>
        <p:grpSpPr>
          <a:xfrm>
            <a:off x="720141" y="2051835"/>
            <a:ext cx="4211721" cy="2243737"/>
            <a:chOff x="233350" y="949250"/>
            <a:chExt cx="7137300" cy="3802300"/>
          </a:xfrm>
        </p:grpSpPr>
        <p:sp>
          <p:nvSpPr>
            <p:cNvPr id="567" name="Google Shape;567;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 name="Google Shape;618;p57"/>
          <p:cNvSpPr/>
          <p:nvPr/>
        </p:nvSpPr>
        <p:spPr>
          <a:xfrm flipH="1">
            <a:off x="1307175" y="2287572"/>
            <a:ext cx="259070" cy="381239"/>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7"/>
          <p:cNvSpPr/>
          <p:nvPr/>
        </p:nvSpPr>
        <p:spPr>
          <a:xfrm flipH="1">
            <a:off x="4398850" y="3617947"/>
            <a:ext cx="259070" cy="381239"/>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7"/>
          <p:cNvSpPr/>
          <p:nvPr/>
        </p:nvSpPr>
        <p:spPr>
          <a:xfrm flipH="1">
            <a:off x="3841700" y="2287572"/>
            <a:ext cx="259070" cy="381239"/>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7"/>
          <p:cNvSpPr txBox="1"/>
          <p:nvPr/>
        </p:nvSpPr>
        <p:spPr>
          <a:xfrm>
            <a:off x="5805950" y="1518300"/>
            <a:ext cx="1970400" cy="38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Poppins SemiBold"/>
                <a:ea typeface="Poppins SemiBold"/>
                <a:cs typeface="Poppins SemiBold"/>
                <a:sym typeface="Poppins SemiBold"/>
              </a:rPr>
              <a:t>USA</a:t>
            </a:r>
            <a:endParaRPr sz="2400">
              <a:solidFill>
                <a:schemeClr val="dk1"/>
              </a:solidFill>
              <a:latin typeface="Poppins SemiBold"/>
              <a:ea typeface="Poppins SemiBold"/>
              <a:cs typeface="Poppins SemiBold"/>
              <a:sym typeface="Poppins SemiBold"/>
            </a:endParaRPr>
          </a:p>
        </p:txBody>
      </p:sp>
      <p:sp>
        <p:nvSpPr>
          <p:cNvPr id="622" name="Google Shape;622;p57"/>
          <p:cNvSpPr txBox="1"/>
          <p:nvPr/>
        </p:nvSpPr>
        <p:spPr>
          <a:xfrm>
            <a:off x="5805651" y="1899600"/>
            <a:ext cx="19704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Venus is the second planet from the Sun</a:t>
            </a:r>
            <a:endParaRPr>
              <a:solidFill>
                <a:schemeClr val="dk1"/>
              </a:solidFill>
              <a:latin typeface="Poppins"/>
              <a:ea typeface="Poppins"/>
              <a:cs typeface="Poppins"/>
              <a:sym typeface="Poppins"/>
            </a:endParaRPr>
          </a:p>
        </p:txBody>
      </p:sp>
      <p:sp>
        <p:nvSpPr>
          <p:cNvPr id="623" name="Google Shape;623;p57"/>
          <p:cNvSpPr txBox="1"/>
          <p:nvPr/>
        </p:nvSpPr>
        <p:spPr>
          <a:xfrm>
            <a:off x="5805950" y="2627400"/>
            <a:ext cx="1970400" cy="38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Poppins SemiBold"/>
                <a:ea typeface="Poppins SemiBold"/>
                <a:cs typeface="Poppins SemiBold"/>
                <a:sym typeface="Poppins SemiBold"/>
              </a:rPr>
              <a:t>Asia</a:t>
            </a:r>
            <a:endParaRPr sz="2400">
              <a:solidFill>
                <a:schemeClr val="dk1"/>
              </a:solidFill>
              <a:latin typeface="Poppins SemiBold"/>
              <a:ea typeface="Poppins SemiBold"/>
              <a:cs typeface="Poppins SemiBold"/>
              <a:sym typeface="Poppins SemiBold"/>
            </a:endParaRPr>
          </a:p>
        </p:txBody>
      </p:sp>
      <p:sp>
        <p:nvSpPr>
          <p:cNvPr id="624" name="Google Shape;624;p57"/>
          <p:cNvSpPr txBox="1"/>
          <p:nvPr/>
        </p:nvSpPr>
        <p:spPr>
          <a:xfrm>
            <a:off x="5805651" y="3008700"/>
            <a:ext cx="19704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Saturn is a gas giant and has rings</a:t>
            </a:r>
            <a:endParaRPr>
              <a:solidFill>
                <a:schemeClr val="dk1"/>
              </a:solidFill>
              <a:latin typeface="Poppins"/>
              <a:ea typeface="Poppins"/>
              <a:cs typeface="Poppins"/>
              <a:sym typeface="Poppins"/>
            </a:endParaRPr>
          </a:p>
        </p:txBody>
      </p:sp>
      <p:sp>
        <p:nvSpPr>
          <p:cNvPr id="625" name="Google Shape;625;p57"/>
          <p:cNvSpPr txBox="1"/>
          <p:nvPr/>
        </p:nvSpPr>
        <p:spPr>
          <a:xfrm>
            <a:off x="5805950" y="3736500"/>
            <a:ext cx="1970400" cy="38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latin typeface="Poppins SemiBold"/>
                <a:ea typeface="Poppins SemiBold"/>
                <a:cs typeface="Poppins SemiBold"/>
                <a:sym typeface="Poppins SemiBold"/>
              </a:rPr>
              <a:t>Australia</a:t>
            </a:r>
            <a:endParaRPr sz="2400">
              <a:solidFill>
                <a:schemeClr val="dk1"/>
              </a:solidFill>
              <a:latin typeface="Poppins SemiBold"/>
              <a:ea typeface="Poppins SemiBold"/>
              <a:cs typeface="Poppins SemiBold"/>
              <a:sym typeface="Poppins SemiBold"/>
            </a:endParaRPr>
          </a:p>
        </p:txBody>
      </p:sp>
      <p:sp>
        <p:nvSpPr>
          <p:cNvPr id="626" name="Google Shape;626;p57"/>
          <p:cNvSpPr txBox="1"/>
          <p:nvPr/>
        </p:nvSpPr>
        <p:spPr>
          <a:xfrm>
            <a:off x="5805651" y="4117800"/>
            <a:ext cx="19704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Mars is actually a very cold place</a:t>
            </a:r>
            <a:endParaRPr>
              <a:solidFill>
                <a:schemeClr val="dk1"/>
              </a:solidFill>
              <a:latin typeface="Poppins"/>
              <a:ea typeface="Poppins"/>
              <a:cs typeface="Poppins"/>
              <a:sym typeface="Poppins"/>
            </a:endParaRPr>
          </a:p>
        </p:txBody>
      </p:sp>
      <p:sp>
        <p:nvSpPr>
          <p:cNvPr id="627" name="Google Shape;627;p57"/>
          <p:cNvSpPr/>
          <p:nvPr/>
        </p:nvSpPr>
        <p:spPr>
          <a:xfrm>
            <a:off x="5494350" y="1610300"/>
            <a:ext cx="197400" cy="197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dk1"/>
              </a:solidFill>
              <a:latin typeface="Poppins SemiBold"/>
              <a:ea typeface="Poppins SemiBold"/>
              <a:cs typeface="Poppins SemiBold"/>
              <a:sym typeface="Poppins SemiBold"/>
            </a:endParaRPr>
          </a:p>
        </p:txBody>
      </p:sp>
      <p:sp>
        <p:nvSpPr>
          <p:cNvPr id="628" name="Google Shape;628;p57"/>
          <p:cNvSpPr/>
          <p:nvPr/>
        </p:nvSpPr>
        <p:spPr>
          <a:xfrm>
            <a:off x="5494350" y="2719350"/>
            <a:ext cx="197400" cy="197400"/>
          </a:xfrm>
          <a:prstGeom prst="rect">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dk1"/>
              </a:solidFill>
              <a:latin typeface="Poppins SemiBold"/>
              <a:ea typeface="Poppins SemiBold"/>
              <a:cs typeface="Poppins SemiBold"/>
              <a:sym typeface="Poppins SemiBold"/>
            </a:endParaRPr>
          </a:p>
        </p:txBody>
      </p:sp>
      <p:sp>
        <p:nvSpPr>
          <p:cNvPr id="629" name="Google Shape;629;p57"/>
          <p:cNvSpPr/>
          <p:nvPr/>
        </p:nvSpPr>
        <p:spPr>
          <a:xfrm>
            <a:off x="5494350" y="3827125"/>
            <a:ext cx="197400" cy="197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dk1"/>
              </a:solidFill>
              <a:latin typeface="Poppins SemiBold"/>
              <a:ea typeface="Poppins SemiBold"/>
              <a:cs typeface="Poppins SemiBold"/>
              <a:sym typeface="Poppins SemiBo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pic>
        <p:nvPicPr>
          <p:cNvPr id="634" name="Google Shape;634;p58"/>
          <p:cNvPicPr preferRelativeResize="0"/>
          <p:nvPr/>
        </p:nvPicPr>
        <p:blipFill rotWithShape="1">
          <a:blip r:embed="rId3">
            <a:alphaModFix/>
          </a:blip>
          <a:srcRect l="12600" t="10581" r="856" b="1312"/>
          <a:stretch/>
        </p:blipFill>
        <p:spPr>
          <a:xfrm>
            <a:off x="5877275" y="360000"/>
            <a:ext cx="2906725" cy="4423499"/>
          </a:xfrm>
          <a:prstGeom prst="rect">
            <a:avLst/>
          </a:prstGeom>
          <a:noFill/>
          <a:ln>
            <a:noFill/>
          </a:ln>
        </p:spPr>
      </p:pic>
      <p:sp>
        <p:nvSpPr>
          <p:cNvPr id="635" name="Google Shape;635;p58"/>
          <p:cNvSpPr txBox="1">
            <a:spLocks noGrp="1"/>
          </p:cNvSpPr>
          <p:nvPr>
            <p:ph type="title"/>
          </p:nvPr>
        </p:nvSpPr>
        <p:spPr>
          <a:xfrm>
            <a:off x="810000" y="540000"/>
            <a:ext cx="3763500" cy="279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Pictures always reinforce the concept</a:t>
            </a:r>
            <a:endParaRPr/>
          </a:p>
        </p:txBody>
      </p:sp>
      <p:sp>
        <p:nvSpPr>
          <p:cNvPr id="636" name="Google Shape;636;p58"/>
          <p:cNvSpPr txBox="1">
            <a:spLocks noGrp="1"/>
          </p:cNvSpPr>
          <p:nvPr>
            <p:ph type="subTitle" idx="1"/>
          </p:nvPr>
        </p:nvSpPr>
        <p:spPr>
          <a:xfrm>
            <a:off x="810000" y="3337200"/>
            <a:ext cx="3062100" cy="10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637" name="Google Shape;637;p58"/>
          <p:cNvSpPr/>
          <p:nvPr/>
        </p:nvSpPr>
        <p:spPr>
          <a:xfrm>
            <a:off x="5724875" y="491075"/>
            <a:ext cx="2906700" cy="4444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8" name="Google Shape;638;p58"/>
          <p:cNvPicPr preferRelativeResize="0"/>
          <p:nvPr/>
        </p:nvPicPr>
        <p:blipFill>
          <a:blip r:embed="rId4">
            <a:alphaModFix/>
          </a:blip>
          <a:stretch>
            <a:fillRect/>
          </a:stretch>
        </p:blipFill>
        <p:spPr>
          <a:xfrm>
            <a:off x="8483888" y="3746700"/>
            <a:ext cx="1408675" cy="140720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59"/>
          <p:cNvSpPr txBox="1">
            <a:spLocks noGrp="1"/>
          </p:cNvSpPr>
          <p:nvPr>
            <p:ph type="title"/>
          </p:nvPr>
        </p:nvSpPr>
        <p:spPr>
          <a:xfrm>
            <a:off x="720000" y="1387100"/>
            <a:ext cx="5857500" cy="146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$50,000</a:t>
            </a:r>
            <a:endParaRPr/>
          </a:p>
        </p:txBody>
      </p:sp>
      <p:sp>
        <p:nvSpPr>
          <p:cNvPr id="644" name="Google Shape;644;p59"/>
          <p:cNvSpPr txBox="1">
            <a:spLocks noGrp="1"/>
          </p:cNvSpPr>
          <p:nvPr>
            <p:ph type="subTitle" idx="1"/>
          </p:nvPr>
        </p:nvSpPr>
        <p:spPr>
          <a:xfrm>
            <a:off x="720000" y="2853425"/>
            <a:ext cx="5857500" cy="573900"/>
          </a:xfrm>
          <a:prstGeom prst="rect">
            <a:avLst/>
          </a:prstGeom>
        </p:spPr>
        <p:txBody>
          <a:bodyPr spcFirstLastPara="1" wrap="square" lIns="270000" tIns="91425" rIns="162000" bIns="91425" anchor="ctr" anchorCtr="0">
            <a:noAutofit/>
          </a:bodyPr>
          <a:lstStyle/>
          <a:p>
            <a:pPr marL="0" lvl="0" indent="0" algn="l" rtl="0">
              <a:spcBef>
                <a:spcPts val="0"/>
              </a:spcBef>
              <a:spcAft>
                <a:spcPts val="0"/>
              </a:spcAft>
              <a:buNone/>
            </a:pPr>
            <a:r>
              <a:rPr lang="en"/>
              <a:t>Big numbers catch your audience’s attention</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60"/>
          <p:cNvSpPr txBox="1">
            <a:spLocks noGrp="1"/>
          </p:cNvSpPr>
          <p:nvPr>
            <p:ph type="title"/>
          </p:nvPr>
        </p:nvSpPr>
        <p:spPr>
          <a:xfrm>
            <a:off x="1989600" y="1227313"/>
            <a:ext cx="51648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650" name="Google Shape;650;p60"/>
          <p:cNvSpPr txBox="1">
            <a:spLocks noGrp="1"/>
          </p:cNvSpPr>
          <p:nvPr>
            <p:ph type="subTitle" idx="1"/>
          </p:nvPr>
        </p:nvSpPr>
        <p:spPr>
          <a:xfrm>
            <a:off x="1989600" y="2055635"/>
            <a:ext cx="5164800" cy="4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651" name="Google Shape;651;p60"/>
          <p:cNvSpPr txBox="1">
            <a:spLocks noGrp="1"/>
          </p:cNvSpPr>
          <p:nvPr>
            <p:ph type="title" idx="2"/>
          </p:nvPr>
        </p:nvSpPr>
        <p:spPr>
          <a:xfrm>
            <a:off x="1989600" y="2642658"/>
            <a:ext cx="51648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333,000.000</a:t>
            </a:r>
            <a:endParaRPr/>
          </a:p>
        </p:txBody>
      </p:sp>
      <p:sp>
        <p:nvSpPr>
          <p:cNvPr id="652" name="Google Shape;652;p60"/>
          <p:cNvSpPr txBox="1">
            <a:spLocks noGrp="1"/>
          </p:cNvSpPr>
          <p:nvPr>
            <p:ph type="subTitle" idx="3"/>
          </p:nvPr>
        </p:nvSpPr>
        <p:spPr>
          <a:xfrm>
            <a:off x="1989600" y="3470981"/>
            <a:ext cx="5164800" cy="4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pic>
        <p:nvPicPr>
          <p:cNvPr id="657" name="Google Shape;657;p61"/>
          <p:cNvPicPr preferRelativeResize="0"/>
          <p:nvPr/>
        </p:nvPicPr>
        <p:blipFill rotWithShape="1">
          <a:blip r:embed="rId3">
            <a:alphaModFix/>
          </a:blip>
          <a:srcRect l="22040" t="-38495" r="22034" b="-38495"/>
          <a:stretch/>
        </p:blipFill>
        <p:spPr>
          <a:xfrm rot="-5400000">
            <a:off x="1822237" y="1510250"/>
            <a:ext cx="1594450" cy="2838200"/>
          </a:xfrm>
          <a:prstGeom prst="rect">
            <a:avLst/>
          </a:prstGeom>
          <a:noFill/>
          <a:ln>
            <a:noFill/>
          </a:ln>
        </p:spPr>
      </p:pic>
      <p:sp>
        <p:nvSpPr>
          <p:cNvPr id="658" name="Google Shape;658;p61"/>
          <p:cNvSpPr txBox="1">
            <a:spLocks noGrp="1"/>
          </p:cNvSpPr>
          <p:nvPr>
            <p:ph type="subTitle" idx="1"/>
          </p:nvPr>
        </p:nvSpPr>
        <p:spPr>
          <a:xfrm>
            <a:off x="4943625" y="2275350"/>
            <a:ext cx="2476200" cy="130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659" name="Google Shape;659;p61"/>
          <p:cNvGrpSpPr/>
          <p:nvPr/>
        </p:nvGrpSpPr>
        <p:grpSpPr>
          <a:xfrm rot="-5400000">
            <a:off x="1752704" y="1030683"/>
            <a:ext cx="1733509" cy="3798937"/>
            <a:chOff x="1930050" y="1552749"/>
            <a:chExt cx="1474198" cy="3230663"/>
          </a:xfrm>
        </p:grpSpPr>
        <p:sp>
          <p:nvSpPr>
            <p:cNvPr id="660" name="Google Shape;660;p61"/>
            <p:cNvSpPr/>
            <p:nvPr/>
          </p:nvSpPr>
          <p:spPr>
            <a:xfrm>
              <a:off x="1930050" y="1552749"/>
              <a:ext cx="1474198" cy="3230663"/>
            </a:xfrm>
            <a:custGeom>
              <a:avLst/>
              <a:gdLst/>
              <a:ahLst/>
              <a:cxnLst/>
              <a:rect l="l" t="t" r="r" b="b"/>
              <a:pathLst>
                <a:path w="20517" h="44964" fill="none" extrusionOk="0">
                  <a:moveTo>
                    <a:pt x="20517" y="42903"/>
                  </a:moveTo>
                  <a:cubicBezTo>
                    <a:pt x="20517" y="44043"/>
                    <a:pt x="19576" y="44964"/>
                    <a:pt x="18421" y="44964"/>
                  </a:cubicBezTo>
                  <a:lnTo>
                    <a:pt x="2096" y="44964"/>
                  </a:lnTo>
                  <a:cubicBezTo>
                    <a:pt x="941" y="44964"/>
                    <a:pt x="0" y="44043"/>
                    <a:pt x="0" y="42903"/>
                  </a:cubicBezTo>
                  <a:lnTo>
                    <a:pt x="0" y="2061"/>
                  </a:lnTo>
                  <a:cubicBezTo>
                    <a:pt x="0" y="927"/>
                    <a:pt x="941" y="1"/>
                    <a:pt x="2096" y="1"/>
                  </a:cubicBezTo>
                  <a:lnTo>
                    <a:pt x="18421" y="1"/>
                  </a:lnTo>
                  <a:cubicBezTo>
                    <a:pt x="19576" y="1"/>
                    <a:pt x="20517" y="927"/>
                    <a:pt x="20517" y="2061"/>
                  </a:cubicBezTo>
                  <a:close/>
                </a:path>
              </a:pathLst>
            </a:custGeom>
            <a:noFill/>
            <a:ln w="19050" cap="flat" cmpd="sng">
              <a:solidFill>
                <a:schemeClr val="dk1"/>
              </a:solidFill>
              <a:prstDash val="solid"/>
              <a:miter lim="122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1"/>
            <p:cNvSpPr/>
            <p:nvPr/>
          </p:nvSpPr>
          <p:spPr>
            <a:xfrm>
              <a:off x="2553156" y="4468786"/>
              <a:ext cx="228419" cy="227693"/>
            </a:xfrm>
            <a:custGeom>
              <a:avLst/>
              <a:gdLst/>
              <a:ahLst/>
              <a:cxnLst/>
              <a:rect l="l" t="t" r="r" b="b"/>
              <a:pathLst>
                <a:path w="3179" h="3169" fill="none" extrusionOk="0">
                  <a:moveTo>
                    <a:pt x="3179" y="1582"/>
                  </a:moveTo>
                  <a:cubicBezTo>
                    <a:pt x="3179" y="2457"/>
                    <a:pt x="2466" y="3169"/>
                    <a:pt x="1587" y="3169"/>
                  </a:cubicBezTo>
                  <a:cubicBezTo>
                    <a:pt x="707" y="3169"/>
                    <a:pt x="0" y="2457"/>
                    <a:pt x="0" y="1582"/>
                  </a:cubicBezTo>
                  <a:cubicBezTo>
                    <a:pt x="0" y="707"/>
                    <a:pt x="707" y="0"/>
                    <a:pt x="1587" y="0"/>
                  </a:cubicBezTo>
                  <a:cubicBezTo>
                    <a:pt x="2466" y="0"/>
                    <a:pt x="3179" y="707"/>
                    <a:pt x="3179" y="1582"/>
                  </a:cubicBezTo>
                  <a:close/>
                </a:path>
              </a:pathLst>
            </a:custGeom>
            <a:noFill/>
            <a:ln w="19050" cap="flat" cmpd="sng">
              <a:solidFill>
                <a:schemeClr val="dk1"/>
              </a:solidFill>
              <a:prstDash val="solid"/>
              <a:miter lim="122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1"/>
            <p:cNvSpPr/>
            <p:nvPr/>
          </p:nvSpPr>
          <p:spPr>
            <a:xfrm>
              <a:off x="2630613" y="1642636"/>
              <a:ext cx="73074" cy="73215"/>
            </a:xfrm>
            <a:custGeom>
              <a:avLst/>
              <a:gdLst/>
              <a:ahLst/>
              <a:cxnLst/>
              <a:rect l="l" t="t" r="r" b="b"/>
              <a:pathLst>
                <a:path w="1017" h="1019" fill="none" extrusionOk="0">
                  <a:moveTo>
                    <a:pt x="1017" y="510"/>
                  </a:moveTo>
                  <a:cubicBezTo>
                    <a:pt x="1017" y="789"/>
                    <a:pt x="789" y="1019"/>
                    <a:pt x="509" y="1019"/>
                  </a:cubicBezTo>
                  <a:cubicBezTo>
                    <a:pt x="228" y="1019"/>
                    <a:pt x="0" y="789"/>
                    <a:pt x="0" y="510"/>
                  </a:cubicBezTo>
                  <a:cubicBezTo>
                    <a:pt x="0" y="230"/>
                    <a:pt x="228" y="1"/>
                    <a:pt x="509" y="1"/>
                  </a:cubicBezTo>
                  <a:cubicBezTo>
                    <a:pt x="789" y="1"/>
                    <a:pt x="1017" y="230"/>
                    <a:pt x="1017" y="510"/>
                  </a:cubicBezTo>
                  <a:close/>
                </a:path>
              </a:pathLst>
            </a:custGeom>
            <a:noFill/>
            <a:ln w="19050" cap="flat" cmpd="sng">
              <a:solidFill>
                <a:schemeClr val="dk1"/>
              </a:solidFill>
              <a:prstDash val="solid"/>
              <a:miter lim="122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1"/>
            <p:cNvSpPr/>
            <p:nvPr/>
          </p:nvSpPr>
          <p:spPr>
            <a:xfrm>
              <a:off x="2543600" y="1784112"/>
              <a:ext cx="247101" cy="30752"/>
            </a:xfrm>
            <a:custGeom>
              <a:avLst/>
              <a:gdLst/>
              <a:ahLst/>
              <a:cxnLst/>
              <a:rect l="l" t="t" r="r" b="b"/>
              <a:pathLst>
                <a:path w="3439" h="428" fill="none" extrusionOk="0">
                  <a:moveTo>
                    <a:pt x="3439" y="214"/>
                  </a:moveTo>
                  <a:cubicBezTo>
                    <a:pt x="3439" y="336"/>
                    <a:pt x="3342" y="428"/>
                    <a:pt x="3220" y="428"/>
                  </a:cubicBezTo>
                  <a:lnTo>
                    <a:pt x="219" y="428"/>
                  </a:lnTo>
                  <a:cubicBezTo>
                    <a:pt x="97" y="428"/>
                    <a:pt x="0" y="336"/>
                    <a:pt x="0" y="214"/>
                  </a:cubicBezTo>
                  <a:lnTo>
                    <a:pt x="0" y="214"/>
                  </a:lnTo>
                  <a:cubicBezTo>
                    <a:pt x="0" y="97"/>
                    <a:pt x="97" y="0"/>
                    <a:pt x="219" y="0"/>
                  </a:cubicBezTo>
                  <a:lnTo>
                    <a:pt x="3220" y="0"/>
                  </a:lnTo>
                  <a:cubicBezTo>
                    <a:pt x="3342" y="0"/>
                    <a:pt x="3439" y="97"/>
                    <a:pt x="3439" y="214"/>
                  </a:cubicBezTo>
                  <a:close/>
                </a:path>
              </a:pathLst>
            </a:custGeom>
            <a:noFill/>
            <a:ln w="19050" cap="flat" cmpd="sng">
              <a:solidFill>
                <a:schemeClr val="dk1"/>
              </a:solidFill>
              <a:prstDash val="solid"/>
              <a:miter lim="122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1"/>
            <p:cNvSpPr/>
            <p:nvPr/>
          </p:nvSpPr>
          <p:spPr>
            <a:xfrm>
              <a:off x="1988898" y="1950737"/>
              <a:ext cx="1356503" cy="2423429"/>
            </a:xfrm>
            <a:custGeom>
              <a:avLst/>
              <a:gdLst/>
              <a:ahLst/>
              <a:cxnLst/>
              <a:rect l="l" t="t" r="r" b="b"/>
              <a:pathLst>
                <a:path w="18879" h="33729" fill="none" extrusionOk="0">
                  <a:moveTo>
                    <a:pt x="18879" y="33341"/>
                  </a:moveTo>
                  <a:cubicBezTo>
                    <a:pt x="18879" y="33555"/>
                    <a:pt x="18705" y="33728"/>
                    <a:pt x="18492" y="33728"/>
                  </a:cubicBezTo>
                  <a:lnTo>
                    <a:pt x="387" y="33728"/>
                  </a:lnTo>
                  <a:cubicBezTo>
                    <a:pt x="174" y="33728"/>
                    <a:pt x="0" y="33555"/>
                    <a:pt x="0" y="33341"/>
                  </a:cubicBezTo>
                  <a:lnTo>
                    <a:pt x="0" y="386"/>
                  </a:lnTo>
                  <a:cubicBezTo>
                    <a:pt x="0" y="173"/>
                    <a:pt x="174" y="0"/>
                    <a:pt x="387" y="0"/>
                  </a:cubicBezTo>
                  <a:lnTo>
                    <a:pt x="18492" y="0"/>
                  </a:lnTo>
                  <a:cubicBezTo>
                    <a:pt x="18705" y="0"/>
                    <a:pt x="18879" y="173"/>
                    <a:pt x="18879" y="386"/>
                  </a:cubicBezTo>
                  <a:close/>
                </a:path>
              </a:pathLst>
            </a:custGeom>
            <a:noFill/>
            <a:ln w="19050" cap="flat" cmpd="sng">
              <a:solidFill>
                <a:schemeClr val="dk1"/>
              </a:solidFill>
              <a:prstDash val="solid"/>
              <a:miter lim="122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61"/>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Mobile app</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62"/>
          <p:cNvSpPr/>
          <p:nvPr/>
        </p:nvSpPr>
        <p:spPr>
          <a:xfrm>
            <a:off x="4285735" y="2968913"/>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2"/>
          <p:cNvSpPr/>
          <p:nvPr/>
        </p:nvSpPr>
        <p:spPr>
          <a:xfrm>
            <a:off x="3580535" y="2968913"/>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2"/>
          <p:cNvSpPr/>
          <p:nvPr/>
        </p:nvSpPr>
        <p:spPr>
          <a:xfrm>
            <a:off x="4990935" y="2968913"/>
            <a:ext cx="572700" cy="572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2"/>
          <p:cNvSpPr txBox="1">
            <a:spLocks noGrp="1"/>
          </p:cNvSpPr>
          <p:nvPr>
            <p:ph type="ctrTitle"/>
          </p:nvPr>
        </p:nvSpPr>
        <p:spPr>
          <a:xfrm>
            <a:off x="2608425" y="692400"/>
            <a:ext cx="3927000" cy="7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674" name="Google Shape;674;p62"/>
          <p:cNvSpPr txBox="1">
            <a:spLocks noGrp="1"/>
          </p:cNvSpPr>
          <p:nvPr>
            <p:ph type="subTitle" idx="1"/>
          </p:nvPr>
        </p:nvSpPr>
        <p:spPr>
          <a:xfrm>
            <a:off x="1712225" y="1435725"/>
            <a:ext cx="5719500" cy="61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 you have any questions?</a:t>
            </a:r>
            <a:endParaRPr/>
          </a:p>
        </p:txBody>
      </p:sp>
      <p:sp>
        <p:nvSpPr>
          <p:cNvPr id="675" name="Google Shape;675;p62"/>
          <p:cNvSpPr txBox="1">
            <a:spLocks noGrp="1"/>
          </p:cNvSpPr>
          <p:nvPr>
            <p:ph type="subTitle" idx="2"/>
          </p:nvPr>
        </p:nvSpPr>
        <p:spPr>
          <a:xfrm>
            <a:off x="3050125" y="2053125"/>
            <a:ext cx="3043800" cy="78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addyouremail@freepik.com   </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 yourcompany.com</a:t>
            </a:r>
            <a:endParaRPr/>
          </a:p>
        </p:txBody>
      </p:sp>
      <p:grpSp>
        <p:nvGrpSpPr>
          <p:cNvPr id="676" name="Google Shape;676;p62"/>
          <p:cNvGrpSpPr/>
          <p:nvPr/>
        </p:nvGrpSpPr>
        <p:grpSpPr>
          <a:xfrm>
            <a:off x="4422040" y="3105212"/>
            <a:ext cx="300088" cy="300101"/>
            <a:chOff x="860977" y="2620616"/>
            <a:chExt cx="319311" cy="319290"/>
          </a:xfrm>
        </p:grpSpPr>
        <p:sp>
          <p:nvSpPr>
            <p:cNvPr id="677" name="Google Shape;677;p6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62"/>
          <p:cNvGrpSpPr/>
          <p:nvPr/>
        </p:nvGrpSpPr>
        <p:grpSpPr>
          <a:xfrm>
            <a:off x="5139481" y="3105978"/>
            <a:ext cx="275608" cy="298568"/>
            <a:chOff x="1385007" y="2621430"/>
            <a:chExt cx="293262" cy="317659"/>
          </a:xfrm>
        </p:grpSpPr>
        <p:sp>
          <p:nvSpPr>
            <p:cNvPr id="681" name="Google Shape;681;p6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62"/>
          <p:cNvSpPr txBox="1"/>
          <p:nvPr/>
        </p:nvSpPr>
        <p:spPr>
          <a:xfrm>
            <a:off x="3057525" y="4305000"/>
            <a:ext cx="3028800" cy="2985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dk1"/>
                </a:solidFill>
                <a:latin typeface="Poppins"/>
                <a:ea typeface="Poppins"/>
                <a:cs typeface="Poppins"/>
                <a:sym typeface="Poppins"/>
              </a:rPr>
              <a:t>Please keep this slide for attribution</a:t>
            </a:r>
            <a:endParaRPr sz="1200">
              <a:solidFill>
                <a:schemeClr val="dk1"/>
              </a:solidFill>
              <a:latin typeface="Poppins"/>
              <a:ea typeface="Poppins"/>
              <a:cs typeface="Poppins"/>
              <a:sym typeface="Poppins"/>
            </a:endParaRPr>
          </a:p>
        </p:txBody>
      </p:sp>
      <p:sp>
        <p:nvSpPr>
          <p:cNvPr id="685" name="Google Shape;685;p62"/>
          <p:cNvSpPr/>
          <p:nvPr/>
        </p:nvSpPr>
        <p:spPr>
          <a:xfrm>
            <a:off x="3787008" y="3105216"/>
            <a:ext cx="159729" cy="346032"/>
          </a:xfrm>
          <a:custGeom>
            <a:avLst/>
            <a:gdLst/>
            <a:ahLst/>
            <a:cxnLst/>
            <a:rect l="l" t="t" r="r" b="b"/>
            <a:pathLst>
              <a:path w="7406" h="16046" extrusionOk="0">
                <a:moveTo>
                  <a:pt x="5171" y="1"/>
                </a:moveTo>
                <a:cubicBezTo>
                  <a:pt x="2769" y="1"/>
                  <a:pt x="1668" y="1035"/>
                  <a:pt x="1668" y="3070"/>
                </a:cubicBezTo>
                <a:lnTo>
                  <a:pt x="1668" y="5238"/>
                </a:lnTo>
                <a:lnTo>
                  <a:pt x="0" y="5238"/>
                </a:lnTo>
                <a:lnTo>
                  <a:pt x="0" y="7973"/>
                </a:lnTo>
                <a:lnTo>
                  <a:pt x="1668" y="7973"/>
                </a:lnTo>
                <a:lnTo>
                  <a:pt x="1668" y="16046"/>
                </a:lnTo>
                <a:lnTo>
                  <a:pt x="4904" y="16046"/>
                </a:lnTo>
                <a:lnTo>
                  <a:pt x="4904" y="7940"/>
                </a:lnTo>
                <a:lnTo>
                  <a:pt x="7172" y="7940"/>
                </a:lnTo>
                <a:lnTo>
                  <a:pt x="7406" y="5238"/>
                </a:lnTo>
                <a:lnTo>
                  <a:pt x="4904" y="5238"/>
                </a:lnTo>
                <a:lnTo>
                  <a:pt x="4904" y="3704"/>
                </a:lnTo>
                <a:cubicBezTo>
                  <a:pt x="4904" y="3070"/>
                  <a:pt x="5037" y="2803"/>
                  <a:pt x="5638" y="2803"/>
                </a:cubicBezTo>
                <a:lnTo>
                  <a:pt x="7406" y="2803"/>
                </a:lnTo>
                <a:lnTo>
                  <a:pt x="7406" y="1"/>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63"/>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icon pack</a:t>
            </a:r>
            <a:endParaRPr/>
          </a:p>
        </p:txBody>
      </p:sp>
      <p:grpSp>
        <p:nvGrpSpPr>
          <p:cNvPr id="691" name="Google Shape;691;p63"/>
          <p:cNvGrpSpPr/>
          <p:nvPr/>
        </p:nvGrpSpPr>
        <p:grpSpPr>
          <a:xfrm>
            <a:off x="1594520" y="1693641"/>
            <a:ext cx="390748" cy="375447"/>
            <a:chOff x="238375" y="1089325"/>
            <a:chExt cx="679325" cy="652725"/>
          </a:xfrm>
        </p:grpSpPr>
        <p:sp>
          <p:nvSpPr>
            <p:cNvPr id="692" name="Google Shape;692;p63"/>
            <p:cNvSpPr/>
            <p:nvPr/>
          </p:nvSpPr>
          <p:spPr>
            <a:xfrm>
              <a:off x="238375" y="1089325"/>
              <a:ext cx="679325" cy="652725"/>
            </a:xfrm>
            <a:custGeom>
              <a:avLst/>
              <a:gdLst/>
              <a:ahLst/>
              <a:cxnLst/>
              <a:rect l="l" t="t" r="r" b="b"/>
              <a:pathLst>
                <a:path w="27173" h="26109" extrusionOk="0">
                  <a:moveTo>
                    <a:pt x="19949" y="5921"/>
                  </a:moveTo>
                  <a:cubicBezTo>
                    <a:pt x="20227" y="5921"/>
                    <a:pt x="20510" y="5992"/>
                    <a:pt x="20770" y="6141"/>
                  </a:cubicBezTo>
                  <a:cubicBezTo>
                    <a:pt x="22334" y="7119"/>
                    <a:pt x="21452" y="9213"/>
                    <a:pt x="19974" y="9213"/>
                  </a:cubicBezTo>
                  <a:cubicBezTo>
                    <a:pt x="19706" y="9213"/>
                    <a:pt x="19419" y="9145"/>
                    <a:pt x="19124" y="8988"/>
                  </a:cubicBezTo>
                  <a:cubicBezTo>
                    <a:pt x="18340" y="8534"/>
                    <a:pt x="18067" y="7525"/>
                    <a:pt x="18523" y="6741"/>
                  </a:cubicBezTo>
                  <a:cubicBezTo>
                    <a:pt x="18828" y="6217"/>
                    <a:pt x="19379" y="5921"/>
                    <a:pt x="19949" y="5921"/>
                  </a:cubicBezTo>
                  <a:close/>
                  <a:moveTo>
                    <a:pt x="6497" y="1487"/>
                  </a:moveTo>
                  <a:cubicBezTo>
                    <a:pt x="9049" y="1487"/>
                    <a:pt x="11603" y="3306"/>
                    <a:pt x="11490" y="6842"/>
                  </a:cubicBezTo>
                  <a:lnTo>
                    <a:pt x="9789" y="7296"/>
                  </a:lnTo>
                  <a:cubicBezTo>
                    <a:pt x="8615" y="7606"/>
                    <a:pt x="7914" y="8825"/>
                    <a:pt x="8233" y="9999"/>
                  </a:cubicBezTo>
                  <a:cubicBezTo>
                    <a:pt x="8324" y="10344"/>
                    <a:pt x="8506" y="10663"/>
                    <a:pt x="8741" y="10918"/>
                  </a:cubicBezTo>
                  <a:cubicBezTo>
                    <a:pt x="8032" y="11284"/>
                    <a:pt x="7286" y="11451"/>
                    <a:pt x="6554" y="11451"/>
                  </a:cubicBezTo>
                  <a:cubicBezTo>
                    <a:pt x="3932" y="11451"/>
                    <a:pt x="1483" y="9310"/>
                    <a:pt x="1518" y="6451"/>
                  </a:cubicBezTo>
                  <a:cubicBezTo>
                    <a:pt x="1673" y="3113"/>
                    <a:pt x="4084" y="1487"/>
                    <a:pt x="6497" y="1487"/>
                  </a:cubicBezTo>
                  <a:close/>
                  <a:moveTo>
                    <a:pt x="13846" y="7755"/>
                  </a:moveTo>
                  <a:cubicBezTo>
                    <a:pt x="13960" y="7755"/>
                    <a:pt x="14073" y="7783"/>
                    <a:pt x="14174" y="7842"/>
                  </a:cubicBezTo>
                  <a:cubicBezTo>
                    <a:pt x="14183" y="7853"/>
                    <a:pt x="19386" y="10855"/>
                    <a:pt x="19406" y="10864"/>
                  </a:cubicBezTo>
                  <a:cubicBezTo>
                    <a:pt x="19469" y="10899"/>
                    <a:pt x="19615" y="11063"/>
                    <a:pt x="19670" y="11137"/>
                  </a:cubicBezTo>
                  <a:lnTo>
                    <a:pt x="21279" y="13921"/>
                  </a:lnTo>
                  <a:cubicBezTo>
                    <a:pt x="21342" y="14039"/>
                    <a:pt x="21443" y="14139"/>
                    <a:pt x="21561" y="14202"/>
                  </a:cubicBezTo>
                  <a:lnTo>
                    <a:pt x="24364" y="15831"/>
                  </a:lnTo>
                  <a:cubicBezTo>
                    <a:pt x="24692" y="16013"/>
                    <a:pt x="24801" y="16423"/>
                    <a:pt x="24609" y="16751"/>
                  </a:cubicBezTo>
                  <a:cubicBezTo>
                    <a:pt x="24487" y="16963"/>
                    <a:pt x="24261" y="17083"/>
                    <a:pt x="24027" y="17083"/>
                  </a:cubicBezTo>
                  <a:cubicBezTo>
                    <a:pt x="23913" y="17083"/>
                    <a:pt x="23797" y="17054"/>
                    <a:pt x="23690" y="16995"/>
                  </a:cubicBezTo>
                  <a:lnTo>
                    <a:pt x="20552" y="15176"/>
                  </a:lnTo>
                  <a:cubicBezTo>
                    <a:pt x="20451" y="15122"/>
                    <a:pt x="20360" y="15030"/>
                    <a:pt x="20305" y="14930"/>
                  </a:cubicBezTo>
                  <a:lnTo>
                    <a:pt x="19742" y="13956"/>
                  </a:lnTo>
                  <a:cubicBezTo>
                    <a:pt x="19601" y="13701"/>
                    <a:pt x="19337" y="13574"/>
                    <a:pt x="19073" y="13574"/>
                  </a:cubicBezTo>
                  <a:cubicBezTo>
                    <a:pt x="18809" y="13574"/>
                    <a:pt x="18545" y="13701"/>
                    <a:pt x="18403" y="13956"/>
                  </a:cubicBezTo>
                  <a:lnTo>
                    <a:pt x="16576" y="17122"/>
                  </a:lnTo>
                  <a:cubicBezTo>
                    <a:pt x="16403" y="17423"/>
                    <a:pt x="16458" y="17805"/>
                    <a:pt x="16702" y="18050"/>
                  </a:cubicBezTo>
                  <a:lnTo>
                    <a:pt x="18495" y="19842"/>
                  </a:lnTo>
                  <a:cubicBezTo>
                    <a:pt x="18622" y="19971"/>
                    <a:pt x="18687" y="20144"/>
                    <a:pt x="18687" y="20316"/>
                  </a:cubicBezTo>
                  <a:lnTo>
                    <a:pt x="18687" y="23936"/>
                  </a:lnTo>
                  <a:cubicBezTo>
                    <a:pt x="18687" y="24255"/>
                    <a:pt x="18469" y="24546"/>
                    <a:pt x="18150" y="24611"/>
                  </a:cubicBezTo>
                  <a:cubicBezTo>
                    <a:pt x="18106" y="24619"/>
                    <a:pt x="18062" y="24623"/>
                    <a:pt x="18020" y="24623"/>
                  </a:cubicBezTo>
                  <a:cubicBezTo>
                    <a:pt x="17647" y="24623"/>
                    <a:pt x="17340" y="24321"/>
                    <a:pt x="17340" y="23945"/>
                  </a:cubicBezTo>
                  <a:lnTo>
                    <a:pt x="17340" y="20917"/>
                  </a:lnTo>
                  <a:cubicBezTo>
                    <a:pt x="17340" y="20716"/>
                    <a:pt x="17257" y="20517"/>
                    <a:pt x="17113" y="20371"/>
                  </a:cubicBezTo>
                  <a:lnTo>
                    <a:pt x="14528" y="17777"/>
                  </a:lnTo>
                  <a:cubicBezTo>
                    <a:pt x="14377" y="17633"/>
                    <a:pt x="14177" y="17554"/>
                    <a:pt x="13971" y="17554"/>
                  </a:cubicBezTo>
                  <a:cubicBezTo>
                    <a:pt x="13942" y="17554"/>
                    <a:pt x="13913" y="17555"/>
                    <a:pt x="13883" y="17558"/>
                  </a:cubicBezTo>
                  <a:cubicBezTo>
                    <a:pt x="13637" y="17596"/>
                    <a:pt x="13427" y="17733"/>
                    <a:pt x="13309" y="17941"/>
                  </a:cubicBezTo>
                  <a:lnTo>
                    <a:pt x="12117" y="20006"/>
                  </a:lnTo>
                  <a:cubicBezTo>
                    <a:pt x="11999" y="20216"/>
                    <a:pt x="11772" y="20342"/>
                    <a:pt x="11536" y="20342"/>
                  </a:cubicBezTo>
                  <a:lnTo>
                    <a:pt x="7914" y="20342"/>
                  </a:lnTo>
                  <a:cubicBezTo>
                    <a:pt x="7595" y="20342"/>
                    <a:pt x="7313" y="20124"/>
                    <a:pt x="7250" y="19807"/>
                  </a:cubicBezTo>
                  <a:cubicBezTo>
                    <a:pt x="7158" y="19379"/>
                    <a:pt x="7497" y="18997"/>
                    <a:pt x="7905" y="18997"/>
                  </a:cubicBezTo>
                  <a:lnTo>
                    <a:pt x="10698" y="18997"/>
                  </a:lnTo>
                  <a:cubicBezTo>
                    <a:pt x="10979" y="18997"/>
                    <a:pt x="11235" y="18851"/>
                    <a:pt x="11372" y="18615"/>
                  </a:cubicBezTo>
                  <a:lnTo>
                    <a:pt x="15674" y="11154"/>
                  </a:lnTo>
                  <a:cubicBezTo>
                    <a:pt x="15884" y="10801"/>
                    <a:pt x="15757" y="10309"/>
                    <a:pt x="15392" y="10108"/>
                  </a:cubicBezTo>
                  <a:lnTo>
                    <a:pt x="14019" y="9307"/>
                  </a:lnTo>
                  <a:cubicBezTo>
                    <a:pt x="13900" y="9241"/>
                    <a:pt x="13768" y="9207"/>
                    <a:pt x="13638" y="9207"/>
                  </a:cubicBezTo>
                  <a:cubicBezTo>
                    <a:pt x="13570" y="9207"/>
                    <a:pt x="13502" y="9216"/>
                    <a:pt x="13436" y="9235"/>
                  </a:cubicBezTo>
                  <a:lnTo>
                    <a:pt x="10508" y="10017"/>
                  </a:lnTo>
                  <a:cubicBezTo>
                    <a:pt x="10448" y="10033"/>
                    <a:pt x="10387" y="10041"/>
                    <a:pt x="10328" y="10041"/>
                  </a:cubicBezTo>
                  <a:cubicBezTo>
                    <a:pt x="10030" y="10041"/>
                    <a:pt x="9762" y="9840"/>
                    <a:pt x="9680" y="9545"/>
                  </a:cubicBezTo>
                  <a:cubicBezTo>
                    <a:pt x="9589" y="9180"/>
                    <a:pt x="9798" y="8816"/>
                    <a:pt x="10161" y="8715"/>
                  </a:cubicBezTo>
                  <a:lnTo>
                    <a:pt x="13665" y="7779"/>
                  </a:lnTo>
                  <a:cubicBezTo>
                    <a:pt x="13725" y="7763"/>
                    <a:pt x="13786" y="7755"/>
                    <a:pt x="13846" y="7755"/>
                  </a:cubicBezTo>
                  <a:close/>
                  <a:moveTo>
                    <a:pt x="6542" y="0"/>
                  </a:moveTo>
                  <a:cubicBezTo>
                    <a:pt x="3367" y="0"/>
                    <a:pt x="191" y="2158"/>
                    <a:pt x="27" y="6469"/>
                  </a:cubicBezTo>
                  <a:cubicBezTo>
                    <a:pt x="1" y="10304"/>
                    <a:pt x="3239" y="12984"/>
                    <a:pt x="6623" y="12984"/>
                  </a:cubicBezTo>
                  <a:cubicBezTo>
                    <a:pt x="7959" y="12984"/>
                    <a:pt x="9318" y="12566"/>
                    <a:pt x="10508" y="11637"/>
                  </a:cubicBezTo>
                  <a:cubicBezTo>
                    <a:pt x="10512" y="11637"/>
                    <a:pt x="10517" y="11638"/>
                    <a:pt x="10523" y="11638"/>
                  </a:cubicBezTo>
                  <a:cubicBezTo>
                    <a:pt x="10848" y="11638"/>
                    <a:pt x="13251" y="10935"/>
                    <a:pt x="13556" y="10873"/>
                  </a:cubicBezTo>
                  <a:lnTo>
                    <a:pt x="13982" y="11117"/>
                  </a:lnTo>
                  <a:lnTo>
                    <a:pt x="10307" y="17469"/>
                  </a:lnTo>
                  <a:lnTo>
                    <a:pt x="7977" y="17469"/>
                  </a:lnTo>
                  <a:cubicBezTo>
                    <a:pt x="5058" y="17578"/>
                    <a:pt x="5058" y="21762"/>
                    <a:pt x="7977" y="21871"/>
                  </a:cubicBezTo>
                  <a:lnTo>
                    <a:pt x="11580" y="21871"/>
                  </a:lnTo>
                  <a:cubicBezTo>
                    <a:pt x="12364" y="21871"/>
                    <a:pt x="13091" y="21454"/>
                    <a:pt x="13490" y="20770"/>
                  </a:cubicBezTo>
                  <a:lnTo>
                    <a:pt x="14174" y="19589"/>
                  </a:lnTo>
                  <a:lnTo>
                    <a:pt x="15812" y="21227"/>
                  </a:lnTo>
                  <a:lnTo>
                    <a:pt x="15812" y="23919"/>
                  </a:lnTo>
                  <a:cubicBezTo>
                    <a:pt x="15866" y="25379"/>
                    <a:pt x="16940" y="26108"/>
                    <a:pt x="18014" y="26108"/>
                  </a:cubicBezTo>
                  <a:cubicBezTo>
                    <a:pt x="19087" y="26108"/>
                    <a:pt x="20161" y="25379"/>
                    <a:pt x="20216" y="23919"/>
                  </a:cubicBezTo>
                  <a:lnTo>
                    <a:pt x="20216" y="20316"/>
                  </a:lnTo>
                  <a:cubicBezTo>
                    <a:pt x="20216" y="19724"/>
                    <a:pt x="19986" y="19170"/>
                    <a:pt x="19569" y="18759"/>
                  </a:cubicBezTo>
                  <a:lnTo>
                    <a:pt x="18213" y="17395"/>
                  </a:lnTo>
                  <a:lnTo>
                    <a:pt x="19069" y="15903"/>
                  </a:lnTo>
                  <a:cubicBezTo>
                    <a:pt x="19259" y="16159"/>
                    <a:pt x="19495" y="16377"/>
                    <a:pt x="19768" y="16541"/>
                  </a:cubicBezTo>
                  <a:lnTo>
                    <a:pt x="22890" y="18342"/>
                  </a:lnTo>
                  <a:cubicBezTo>
                    <a:pt x="23287" y="18551"/>
                    <a:pt x="23672" y="18642"/>
                    <a:pt x="24029" y="18642"/>
                  </a:cubicBezTo>
                  <a:cubicBezTo>
                    <a:pt x="26014" y="18642"/>
                    <a:pt x="27173" y="15825"/>
                    <a:pt x="25091" y="14530"/>
                  </a:cubicBezTo>
                  <a:lnTo>
                    <a:pt x="22480" y="13019"/>
                  </a:lnTo>
                  <a:lnTo>
                    <a:pt x="21061" y="10554"/>
                  </a:lnTo>
                  <a:cubicBezTo>
                    <a:pt x="23534" y="9663"/>
                    <a:pt x="23853" y="6141"/>
                    <a:pt x="21534" y="4831"/>
                  </a:cubicBezTo>
                  <a:cubicBezTo>
                    <a:pt x="21034" y="4535"/>
                    <a:pt x="20499" y="4401"/>
                    <a:pt x="19976" y="4401"/>
                  </a:cubicBezTo>
                  <a:cubicBezTo>
                    <a:pt x="18290" y="4401"/>
                    <a:pt x="16720" y="5789"/>
                    <a:pt x="16777" y="7643"/>
                  </a:cubicBezTo>
                  <a:lnTo>
                    <a:pt x="14964" y="6597"/>
                  </a:lnTo>
                  <a:cubicBezTo>
                    <a:pt x="14628" y="6397"/>
                    <a:pt x="14255" y="6306"/>
                    <a:pt x="13876" y="6306"/>
                  </a:cubicBezTo>
                  <a:cubicBezTo>
                    <a:pt x="13601" y="6306"/>
                    <a:pt x="13322" y="6354"/>
                    <a:pt x="13054" y="6442"/>
                  </a:cubicBezTo>
                  <a:cubicBezTo>
                    <a:pt x="12873" y="2145"/>
                    <a:pt x="9707" y="0"/>
                    <a:pt x="6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3"/>
            <p:cNvSpPr/>
            <p:nvPr/>
          </p:nvSpPr>
          <p:spPr>
            <a:xfrm>
              <a:off x="333125" y="1149375"/>
              <a:ext cx="86725" cy="120175"/>
            </a:xfrm>
            <a:custGeom>
              <a:avLst/>
              <a:gdLst/>
              <a:ahLst/>
              <a:cxnLst/>
              <a:rect l="l" t="t" r="r" b="b"/>
              <a:pathLst>
                <a:path w="3469" h="4807" extrusionOk="0">
                  <a:moveTo>
                    <a:pt x="2695" y="1"/>
                  </a:moveTo>
                  <a:cubicBezTo>
                    <a:pt x="2689" y="1"/>
                    <a:pt x="2684" y="1"/>
                    <a:pt x="2678" y="1"/>
                  </a:cubicBezTo>
                  <a:cubicBezTo>
                    <a:pt x="2268" y="18"/>
                    <a:pt x="1940" y="374"/>
                    <a:pt x="1940" y="783"/>
                  </a:cubicBezTo>
                  <a:lnTo>
                    <a:pt x="1940" y="2193"/>
                  </a:lnTo>
                  <a:lnTo>
                    <a:pt x="1613" y="1866"/>
                  </a:lnTo>
                  <a:cubicBezTo>
                    <a:pt x="1440" y="1705"/>
                    <a:pt x="1251" y="1637"/>
                    <a:pt x="1072" y="1637"/>
                  </a:cubicBezTo>
                  <a:cubicBezTo>
                    <a:pt x="483" y="1637"/>
                    <a:pt x="0" y="2376"/>
                    <a:pt x="530" y="2949"/>
                  </a:cubicBezTo>
                  <a:lnTo>
                    <a:pt x="2167" y="4577"/>
                  </a:lnTo>
                  <a:cubicBezTo>
                    <a:pt x="2325" y="4733"/>
                    <a:pt x="2521" y="4806"/>
                    <a:pt x="2712" y="4806"/>
                  </a:cubicBezTo>
                  <a:cubicBezTo>
                    <a:pt x="2811" y="4806"/>
                    <a:pt x="2908" y="4787"/>
                    <a:pt x="2997" y="4750"/>
                  </a:cubicBezTo>
                  <a:cubicBezTo>
                    <a:pt x="3288" y="4632"/>
                    <a:pt x="3469" y="4348"/>
                    <a:pt x="3469" y="4040"/>
                  </a:cubicBezTo>
                  <a:lnTo>
                    <a:pt x="3469" y="765"/>
                  </a:lnTo>
                  <a:cubicBezTo>
                    <a:pt x="3469" y="343"/>
                    <a:pt x="3124" y="1"/>
                    <a:pt x="26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p63"/>
          <p:cNvGrpSpPr/>
          <p:nvPr/>
        </p:nvGrpSpPr>
        <p:grpSpPr>
          <a:xfrm>
            <a:off x="2243849" y="1694322"/>
            <a:ext cx="377785" cy="375815"/>
            <a:chOff x="2826061" y="1493442"/>
            <a:chExt cx="400663" cy="398574"/>
          </a:xfrm>
        </p:grpSpPr>
        <p:sp>
          <p:nvSpPr>
            <p:cNvPr id="695" name="Google Shape;695;p63"/>
            <p:cNvSpPr/>
            <p:nvPr/>
          </p:nvSpPr>
          <p:spPr>
            <a:xfrm>
              <a:off x="2826061" y="1493442"/>
              <a:ext cx="400663" cy="398574"/>
            </a:xfrm>
            <a:custGeom>
              <a:avLst/>
              <a:gdLst/>
              <a:ahLst/>
              <a:cxnLst/>
              <a:rect l="l" t="t" r="r" b="b"/>
              <a:pathLst>
                <a:path w="26273" h="26136" extrusionOk="0">
                  <a:moveTo>
                    <a:pt x="22788" y="8087"/>
                  </a:moveTo>
                  <a:lnTo>
                    <a:pt x="21360" y="12090"/>
                  </a:lnTo>
                  <a:cubicBezTo>
                    <a:pt x="21226" y="10586"/>
                    <a:pt x="20099" y="9848"/>
                    <a:pt x="18970" y="9848"/>
                  </a:cubicBezTo>
                  <a:cubicBezTo>
                    <a:pt x="17790" y="9848"/>
                    <a:pt x="16608" y="10655"/>
                    <a:pt x="16556" y="12236"/>
                  </a:cubicBezTo>
                  <a:lnTo>
                    <a:pt x="16556" y="17048"/>
                  </a:lnTo>
                  <a:cubicBezTo>
                    <a:pt x="16378" y="16939"/>
                    <a:pt x="15837" y="16693"/>
                    <a:pt x="15191" y="16693"/>
                  </a:cubicBezTo>
                  <a:cubicBezTo>
                    <a:pt x="14648" y="16693"/>
                    <a:pt x="14031" y="16866"/>
                    <a:pt x="13491" y="17439"/>
                  </a:cubicBezTo>
                  <a:cubicBezTo>
                    <a:pt x="13318" y="17612"/>
                    <a:pt x="13181" y="17812"/>
                    <a:pt x="13063" y="18022"/>
                  </a:cubicBezTo>
                  <a:lnTo>
                    <a:pt x="5576" y="18022"/>
                  </a:lnTo>
                  <a:lnTo>
                    <a:pt x="2027" y="8087"/>
                  </a:lnTo>
                  <a:close/>
                  <a:moveTo>
                    <a:pt x="18960" y="11384"/>
                  </a:moveTo>
                  <a:cubicBezTo>
                    <a:pt x="19385" y="11384"/>
                    <a:pt x="19809" y="11672"/>
                    <a:pt x="19831" y="12253"/>
                  </a:cubicBezTo>
                  <a:lnTo>
                    <a:pt x="19831" y="15528"/>
                  </a:lnTo>
                  <a:cubicBezTo>
                    <a:pt x="19831" y="15865"/>
                    <a:pt x="20041" y="16155"/>
                    <a:pt x="20360" y="16256"/>
                  </a:cubicBezTo>
                  <a:lnTo>
                    <a:pt x="24744" y="17721"/>
                  </a:lnTo>
                  <a:lnTo>
                    <a:pt x="24744" y="24607"/>
                  </a:lnTo>
                  <a:lnTo>
                    <a:pt x="18085" y="24607"/>
                  </a:lnTo>
                  <a:lnTo>
                    <a:pt x="18085" y="23734"/>
                  </a:lnTo>
                  <a:cubicBezTo>
                    <a:pt x="18085" y="23524"/>
                    <a:pt x="18004" y="23334"/>
                    <a:pt x="17866" y="23188"/>
                  </a:cubicBezTo>
                  <a:cubicBezTo>
                    <a:pt x="17866" y="23188"/>
                    <a:pt x="15919" y="21243"/>
                    <a:pt x="14582" y="19913"/>
                  </a:cubicBezTo>
                  <a:cubicBezTo>
                    <a:pt x="14209" y="19531"/>
                    <a:pt x="14209" y="18913"/>
                    <a:pt x="14582" y="18531"/>
                  </a:cubicBezTo>
                  <a:cubicBezTo>
                    <a:pt x="14777" y="18341"/>
                    <a:pt x="15025" y="18247"/>
                    <a:pt x="15272" y="18247"/>
                  </a:cubicBezTo>
                  <a:cubicBezTo>
                    <a:pt x="15523" y="18247"/>
                    <a:pt x="15772" y="18343"/>
                    <a:pt x="15965" y="18531"/>
                  </a:cubicBezTo>
                  <a:lnTo>
                    <a:pt x="16783" y="19350"/>
                  </a:lnTo>
                  <a:cubicBezTo>
                    <a:pt x="16932" y="19498"/>
                    <a:pt x="17130" y="19579"/>
                    <a:pt x="17330" y="19579"/>
                  </a:cubicBezTo>
                  <a:cubicBezTo>
                    <a:pt x="17474" y="19579"/>
                    <a:pt x="17619" y="19538"/>
                    <a:pt x="17748" y="19450"/>
                  </a:cubicBezTo>
                  <a:cubicBezTo>
                    <a:pt x="17967" y="19304"/>
                    <a:pt x="18085" y="19059"/>
                    <a:pt x="18085" y="18795"/>
                  </a:cubicBezTo>
                  <a:lnTo>
                    <a:pt x="18085" y="12253"/>
                  </a:lnTo>
                  <a:cubicBezTo>
                    <a:pt x="18108" y="11675"/>
                    <a:pt x="18534" y="11384"/>
                    <a:pt x="18960" y="11384"/>
                  </a:cubicBezTo>
                  <a:close/>
                  <a:moveTo>
                    <a:pt x="10753" y="1"/>
                  </a:moveTo>
                  <a:cubicBezTo>
                    <a:pt x="10556" y="1"/>
                    <a:pt x="10361" y="76"/>
                    <a:pt x="10215" y="227"/>
                  </a:cubicBezTo>
                  <a:lnTo>
                    <a:pt x="3875" y="6559"/>
                  </a:lnTo>
                  <a:lnTo>
                    <a:pt x="898" y="6559"/>
                  </a:lnTo>
                  <a:cubicBezTo>
                    <a:pt x="893" y="6559"/>
                    <a:pt x="888" y="6559"/>
                    <a:pt x="883" y="6559"/>
                  </a:cubicBezTo>
                  <a:cubicBezTo>
                    <a:pt x="382" y="6559"/>
                    <a:pt x="1" y="7099"/>
                    <a:pt x="180" y="7576"/>
                  </a:cubicBezTo>
                  <a:lnTo>
                    <a:pt x="4283" y="19077"/>
                  </a:lnTo>
                  <a:cubicBezTo>
                    <a:pt x="4392" y="19376"/>
                    <a:pt x="4685" y="19585"/>
                    <a:pt x="5012" y="19585"/>
                  </a:cubicBezTo>
                  <a:lnTo>
                    <a:pt x="12790" y="19585"/>
                  </a:lnTo>
                  <a:cubicBezTo>
                    <a:pt x="12862" y="20123"/>
                    <a:pt x="13109" y="20614"/>
                    <a:pt x="13499" y="21005"/>
                  </a:cubicBezTo>
                  <a:cubicBezTo>
                    <a:pt x="14565" y="22061"/>
                    <a:pt x="16010" y="23507"/>
                    <a:pt x="16556" y="24061"/>
                  </a:cubicBezTo>
                  <a:lnTo>
                    <a:pt x="16556" y="25372"/>
                  </a:lnTo>
                  <a:cubicBezTo>
                    <a:pt x="16556" y="25791"/>
                    <a:pt x="16901" y="26136"/>
                    <a:pt x="17320" y="26136"/>
                  </a:cubicBezTo>
                  <a:lnTo>
                    <a:pt x="25509" y="26136"/>
                  </a:lnTo>
                  <a:cubicBezTo>
                    <a:pt x="25936" y="26136"/>
                    <a:pt x="26273" y="25791"/>
                    <a:pt x="26273" y="25372"/>
                  </a:cubicBezTo>
                  <a:lnTo>
                    <a:pt x="26273" y="17166"/>
                  </a:lnTo>
                  <a:cubicBezTo>
                    <a:pt x="26273" y="16839"/>
                    <a:pt x="26063" y="16548"/>
                    <a:pt x="25755" y="16439"/>
                  </a:cubicBezTo>
                  <a:lnTo>
                    <a:pt x="21897" y="15146"/>
                  </a:lnTo>
                  <a:lnTo>
                    <a:pt x="24589" y="7576"/>
                  </a:lnTo>
                  <a:cubicBezTo>
                    <a:pt x="24698" y="7277"/>
                    <a:pt x="24609" y="6921"/>
                    <a:pt x="24336" y="6712"/>
                  </a:cubicBezTo>
                  <a:cubicBezTo>
                    <a:pt x="24198" y="6602"/>
                    <a:pt x="24035" y="6559"/>
                    <a:pt x="23862" y="6559"/>
                  </a:cubicBezTo>
                  <a:lnTo>
                    <a:pt x="20914" y="6559"/>
                  </a:lnTo>
                  <a:lnTo>
                    <a:pt x="14574" y="227"/>
                  </a:lnTo>
                  <a:cubicBezTo>
                    <a:pt x="14423" y="76"/>
                    <a:pt x="14227" y="1"/>
                    <a:pt x="14031" y="1"/>
                  </a:cubicBezTo>
                  <a:cubicBezTo>
                    <a:pt x="13836" y="1"/>
                    <a:pt x="13640" y="76"/>
                    <a:pt x="13491" y="227"/>
                  </a:cubicBezTo>
                  <a:cubicBezTo>
                    <a:pt x="13189" y="526"/>
                    <a:pt x="13189" y="1008"/>
                    <a:pt x="13491" y="1308"/>
                  </a:cubicBezTo>
                  <a:lnTo>
                    <a:pt x="18748" y="6594"/>
                  </a:lnTo>
                  <a:lnTo>
                    <a:pt x="6038" y="6594"/>
                  </a:lnTo>
                  <a:lnTo>
                    <a:pt x="11298" y="1308"/>
                  </a:lnTo>
                  <a:cubicBezTo>
                    <a:pt x="11589" y="1008"/>
                    <a:pt x="11589" y="526"/>
                    <a:pt x="11298" y="227"/>
                  </a:cubicBezTo>
                  <a:cubicBezTo>
                    <a:pt x="11148" y="76"/>
                    <a:pt x="10950" y="1"/>
                    <a:pt x="10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3"/>
            <p:cNvSpPr/>
            <p:nvPr/>
          </p:nvSpPr>
          <p:spPr>
            <a:xfrm>
              <a:off x="2978054" y="1656140"/>
              <a:ext cx="23333" cy="73276"/>
            </a:xfrm>
            <a:custGeom>
              <a:avLst/>
              <a:gdLst/>
              <a:ahLst/>
              <a:cxnLst/>
              <a:rect l="l" t="t" r="r" b="b"/>
              <a:pathLst>
                <a:path w="1530" h="4805" extrusionOk="0">
                  <a:moveTo>
                    <a:pt x="765" y="0"/>
                  </a:moveTo>
                  <a:cubicBezTo>
                    <a:pt x="348" y="0"/>
                    <a:pt x="1" y="337"/>
                    <a:pt x="1" y="764"/>
                  </a:cubicBezTo>
                  <a:lnTo>
                    <a:pt x="1" y="4011"/>
                  </a:lnTo>
                  <a:cubicBezTo>
                    <a:pt x="1" y="4431"/>
                    <a:pt x="328" y="4786"/>
                    <a:pt x="739" y="4804"/>
                  </a:cubicBezTo>
                  <a:cubicBezTo>
                    <a:pt x="744" y="4804"/>
                    <a:pt x="750" y="4804"/>
                    <a:pt x="755" y="4804"/>
                  </a:cubicBezTo>
                  <a:cubicBezTo>
                    <a:pt x="1184" y="4804"/>
                    <a:pt x="1529" y="4462"/>
                    <a:pt x="1529" y="4040"/>
                  </a:cubicBezTo>
                  <a:lnTo>
                    <a:pt x="1529" y="764"/>
                  </a:lnTo>
                  <a:cubicBezTo>
                    <a:pt x="1529" y="337"/>
                    <a:pt x="1193"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3"/>
            <p:cNvSpPr/>
            <p:nvPr/>
          </p:nvSpPr>
          <p:spPr>
            <a:xfrm>
              <a:off x="2928117" y="1656140"/>
              <a:ext cx="23317" cy="73276"/>
            </a:xfrm>
            <a:custGeom>
              <a:avLst/>
              <a:gdLst/>
              <a:ahLst/>
              <a:cxnLst/>
              <a:rect l="l" t="t" r="r" b="b"/>
              <a:pathLst>
                <a:path w="1529" h="4805" extrusionOk="0">
                  <a:moveTo>
                    <a:pt x="765" y="0"/>
                  </a:moveTo>
                  <a:cubicBezTo>
                    <a:pt x="348" y="0"/>
                    <a:pt x="0" y="337"/>
                    <a:pt x="0" y="764"/>
                  </a:cubicBezTo>
                  <a:lnTo>
                    <a:pt x="0" y="4011"/>
                  </a:lnTo>
                  <a:cubicBezTo>
                    <a:pt x="0" y="4431"/>
                    <a:pt x="328" y="4786"/>
                    <a:pt x="738" y="4804"/>
                  </a:cubicBezTo>
                  <a:cubicBezTo>
                    <a:pt x="744" y="4804"/>
                    <a:pt x="749" y="4804"/>
                    <a:pt x="755" y="4804"/>
                  </a:cubicBezTo>
                  <a:cubicBezTo>
                    <a:pt x="1184" y="4804"/>
                    <a:pt x="1529" y="4462"/>
                    <a:pt x="1529" y="4040"/>
                  </a:cubicBezTo>
                  <a:lnTo>
                    <a:pt x="1529" y="764"/>
                  </a:lnTo>
                  <a:cubicBezTo>
                    <a:pt x="1529" y="337"/>
                    <a:pt x="1193"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3"/>
            <p:cNvSpPr/>
            <p:nvPr/>
          </p:nvSpPr>
          <p:spPr>
            <a:xfrm>
              <a:off x="3028571" y="1656140"/>
              <a:ext cx="23317" cy="73276"/>
            </a:xfrm>
            <a:custGeom>
              <a:avLst/>
              <a:gdLst/>
              <a:ahLst/>
              <a:cxnLst/>
              <a:rect l="l" t="t" r="r" b="b"/>
              <a:pathLst>
                <a:path w="1529" h="4805" extrusionOk="0">
                  <a:moveTo>
                    <a:pt x="764" y="0"/>
                  </a:moveTo>
                  <a:cubicBezTo>
                    <a:pt x="345" y="0"/>
                    <a:pt x="0" y="337"/>
                    <a:pt x="0" y="764"/>
                  </a:cubicBezTo>
                  <a:lnTo>
                    <a:pt x="0" y="4011"/>
                  </a:lnTo>
                  <a:cubicBezTo>
                    <a:pt x="0" y="4431"/>
                    <a:pt x="328" y="4786"/>
                    <a:pt x="738" y="4804"/>
                  </a:cubicBezTo>
                  <a:cubicBezTo>
                    <a:pt x="743" y="4804"/>
                    <a:pt x="749" y="4804"/>
                    <a:pt x="754" y="4804"/>
                  </a:cubicBezTo>
                  <a:cubicBezTo>
                    <a:pt x="1183" y="4804"/>
                    <a:pt x="1528" y="4462"/>
                    <a:pt x="1528" y="4040"/>
                  </a:cubicBezTo>
                  <a:lnTo>
                    <a:pt x="1528" y="764"/>
                  </a:lnTo>
                  <a:cubicBezTo>
                    <a:pt x="1528" y="337"/>
                    <a:pt x="1192" y="0"/>
                    <a:pt x="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63"/>
          <p:cNvGrpSpPr/>
          <p:nvPr/>
        </p:nvGrpSpPr>
        <p:grpSpPr>
          <a:xfrm>
            <a:off x="2880294" y="1694545"/>
            <a:ext cx="375088" cy="375706"/>
            <a:chOff x="1681950" y="1089050"/>
            <a:chExt cx="652100" cy="653175"/>
          </a:xfrm>
        </p:grpSpPr>
        <p:sp>
          <p:nvSpPr>
            <p:cNvPr id="700" name="Google Shape;700;p63"/>
            <p:cNvSpPr/>
            <p:nvPr/>
          </p:nvSpPr>
          <p:spPr>
            <a:xfrm>
              <a:off x="1681950" y="1601975"/>
              <a:ext cx="652100" cy="140250"/>
            </a:xfrm>
            <a:custGeom>
              <a:avLst/>
              <a:gdLst/>
              <a:ahLst/>
              <a:cxnLst/>
              <a:rect l="l" t="t" r="r" b="b"/>
              <a:pathLst>
                <a:path w="26084" h="5610" extrusionOk="0">
                  <a:moveTo>
                    <a:pt x="9762" y="1946"/>
                  </a:moveTo>
                  <a:cubicBezTo>
                    <a:pt x="10188" y="1946"/>
                    <a:pt x="10613" y="2235"/>
                    <a:pt x="10636" y="2812"/>
                  </a:cubicBezTo>
                  <a:cubicBezTo>
                    <a:pt x="10636" y="3295"/>
                    <a:pt x="10245" y="3686"/>
                    <a:pt x="9762" y="3686"/>
                  </a:cubicBezTo>
                  <a:cubicBezTo>
                    <a:pt x="9280" y="3686"/>
                    <a:pt x="8889" y="3295"/>
                    <a:pt x="8889" y="2812"/>
                  </a:cubicBezTo>
                  <a:cubicBezTo>
                    <a:pt x="8912" y="2235"/>
                    <a:pt x="9337" y="1946"/>
                    <a:pt x="9762" y="1946"/>
                  </a:cubicBezTo>
                  <a:close/>
                  <a:moveTo>
                    <a:pt x="16326" y="1946"/>
                  </a:moveTo>
                  <a:cubicBezTo>
                    <a:pt x="16753" y="1946"/>
                    <a:pt x="17181" y="2235"/>
                    <a:pt x="17204" y="2812"/>
                  </a:cubicBezTo>
                  <a:cubicBezTo>
                    <a:pt x="17204" y="3295"/>
                    <a:pt x="16804" y="3686"/>
                    <a:pt x="16322" y="3686"/>
                  </a:cubicBezTo>
                  <a:cubicBezTo>
                    <a:pt x="15839" y="3686"/>
                    <a:pt x="15448" y="3295"/>
                    <a:pt x="15448" y="2812"/>
                  </a:cubicBezTo>
                  <a:cubicBezTo>
                    <a:pt x="15471" y="2235"/>
                    <a:pt x="15899" y="1946"/>
                    <a:pt x="16326" y="1946"/>
                  </a:cubicBezTo>
                  <a:close/>
                  <a:moveTo>
                    <a:pt x="2789" y="1537"/>
                  </a:moveTo>
                  <a:cubicBezTo>
                    <a:pt x="3417" y="1537"/>
                    <a:pt x="4045" y="1962"/>
                    <a:pt x="4077" y="2812"/>
                  </a:cubicBezTo>
                  <a:cubicBezTo>
                    <a:pt x="4077" y="3522"/>
                    <a:pt x="3494" y="4094"/>
                    <a:pt x="2784" y="4094"/>
                  </a:cubicBezTo>
                  <a:cubicBezTo>
                    <a:pt x="2083" y="4094"/>
                    <a:pt x="1502" y="3522"/>
                    <a:pt x="1502" y="2812"/>
                  </a:cubicBezTo>
                  <a:cubicBezTo>
                    <a:pt x="1534" y="1962"/>
                    <a:pt x="2162" y="1537"/>
                    <a:pt x="2789" y="1537"/>
                  </a:cubicBezTo>
                  <a:close/>
                  <a:moveTo>
                    <a:pt x="23300" y="1537"/>
                  </a:moveTo>
                  <a:cubicBezTo>
                    <a:pt x="23925" y="1537"/>
                    <a:pt x="24550" y="1962"/>
                    <a:pt x="24582" y="2812"/>
                  </a:cubicBezTo>
                  <a:cubicBezTo>
                    <a:pt x="24582" y="3522"/>
                    <a:pt x="24010" y="4094"/>
                    <a:pt x="23300" y="4094"/>
                  </a:cubicBezTo>
                  <a:cubicBezTo>
                    <a:pt x="22590" y="4094"/>
                    <a:pt x="22016" y="3522"/>
                    <a:pt x="22016" y="2812"/>
                  </a:cubicBezTo>
                  <a:cubicBezTo>
                    <a:pt x="22049" y="1962"/>
                    <a:pt x="22674" y="1537"/>
                    <a:pt x="23300" y="1537"/>
                  </a:cubicBezTo>
                  <a:close/>
                  <a:moveTo>
                    <a:pt x="23272" y="0"/>
                  </a:moveTo>
                  <a:cubicBezTo>
                    <a:pt x="21990" y="0"/>
                    <a:pt x="20907" y="865"/>
                    <a:pt x="20571" y="2048"/>
                  </a:cubicBezTo>
                  <a:lnTo>
                    <a:pt x="18597" y="2048"/>
                  </a:lnTo>
                  <a:cubicBezTo>
                    <a:pt x="18228" y="965"/>
                    <a:pt x="17275" y="424"/>
                    <a:pt x="16321" y="424"/>
                  </a:cubicBezTo>
                  <a:cubicBezTo>
                    <a:pt x="15366" y="424"/>
                    <a:pt x="14411" y="965"/>
                    <a:pt x="14038" y="2048"/>
                  </a:cubicBezTo>
                  <a:lnTo>
                    <a:pt x="12046" y="2048"/>
                  </a:lnTo>
                  <a:cubicBezTo>
                    <a:pt x="11677" y="965"/>
                    <a:pt x="10724" y="424"/>
                    <a:pt x="9771" y="424"/>
                  </a:cubicBezTo>
                  <a:cubicBezTo>
                    <a:pt x="8818" y="424"/>
                    <a:pt x="7865" y="965"/>
                    <a:pt x="7496" y="2048"/>
                  </a:cubicBezTo>
                  <a:lnTo>
                    <a:pt x="5513" y="2048"/>
                  </a:lnTo>
                  <a:cubicBezTo>
                    <a:pt x="5098" y="665"/>
                    <a:pt x="3967" y="18"/>
                    <a:pt x="2836" y="18"/>
                  </a:cubicBezTo>
                  <a:cubicBezTo>
                    <a:pt x="1437" y="18"/>
                    <a:pt x="40" y="1007"/>
                    <a:pt x="0" y="2812"/>
                  </a:cubicBezTo>
                  <a:cubicBezTo>
                    <a:pt x="40" y="4622"/>
                    <a:pt x="1435" y="5610"/>
                    <a:pt x="2833" y="5610"/>
                  </a:cubicBezTo>
                  <a:cubicBezTo>
                    <a:pt x="3965" y="5610"/>
                    <a:pt x="5098" y="4961"/>
                    <a:pt x="5513" y="3577"/>
                  </a:cubicBezTo>
                  <a:lnTo>
                    <a:pt x="7496" y="3577"/>
                  </a:lnTo>
                  <a:cubicBezTo>
                    <a:pt x="7865" y="4663"/>
                    <a:pt x="8816" y="5204"/>
                    <a:pt x="9768" y="5204"/>
                  </a:cubicBezTo>
                  <a:cubicBezTo>
                    <a:pt x="10722" y="5204"/>
                    <a:pt x="11677" y="4661"/>
                    <a:pt x="12046" y="3577"/>
                  </a:cubicBezTo>
                  <a:lnTo>
                    <a:pt x="14038" y="3577"/>
                  </a:lnTo>
                  <a:cubicBezTo>
                    <a:pt x="14411" y="4663"/>
                    <a:pt x="15364" y="5204"/>
                    <a:pt x="16318" y="5204"/>
                  </a:cubicBezTo>
                  <a:cubicBezTo>
                    <a:pt x="17273" y="5204"/>
                    <a:pt x="18227" y="4661"/>
                    <a:pt x="18597" y="3577"/>
                  </a:cubicBezTo>
                  <a:lnTo>
                    <a:pt x="20571" y="3577"/>
                  </a:lnTo>
                  <a:cubicBezTo>
                    <a:pt x="20990" y="4960"/>
                    <a:pt x="22122" y="5607"/>
                    <a:pt x="23252" y="5607"/>
                  </a:cubicBezTo>
                  <a:cubicBezTo>
                    <a:pt x="24650" y="5607"/>
                    <a:pt x="26044" y="4618"/>
                    <a:pt x="26084" y="2812"/>
                  </a:cubicBezTo>
                  <a:cubicBezTo>
                    <a:pt x="26084" y="1267"/>
                    <a:pt x="24828" y="0"/>
                    <a:pt x="23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3"/>
            <p:cNvSpPr/>
            <p:nvPr/>
          </p:nvSpPr>
          <p:spPr>
            <a:xfrm>
              <a:off x="1784075" y="1089050"/>
              <a:ext cx="448575" cy="512100"/>
            </a:xfrm>
            <a:custGeom>
              <a:avLst/>
              <a:gdLst/>
              <a:ahLst/>
              <a:cxnLst/>
              <a:rect l="l" t="t" r="r" b="b"/>
              <a:pathLst>
                <a:path w="17943" h="20484" extrusionOk="0">
                  <a:moveTo>
                    <a:pt x="8961" y="1650"/>
                  </a:moveTo>
                  <a:lnTo>
                    <a:pt x="15630" y="5506"/>
                  </a:lnTo>
                  <a:lnTo>
                    <a:pt x="13064" y="6990"/>
                  </a:lnTo>
                  <a:lnTo>
                    <a:pt x="6387" y="3132"/>
                  </a:lnTo>
                  <a:lnTo>
                    <a:pt x="8961" y="1650"/>
                  </a:lnTo>
                  <a:close/>
                  <a:moveTo>
                    <a:pt x="4859" y="4023"/>
                  </a:moveTo>
                  <a:lnTo>
                    <a:pt x="11527" y="7873"/>
                  </a:lnTo>
                  <a:lnTo>
                    <a:pt x="8961" y="9355"/>
                  </a:lnTo>
                  <a:lnTo>
                    <a:pt x="2284" y="5506"/>
                  </a:lnTo>
                  <a:lnTo>
                    <a:pt x="4859" y="4023"/>
                  </a:lnTo>
                  <a:close/>
                  <a:moveTo>
                    <a:pt x="1529" y="6844"/>
                  </a:moveTo>
                  <a:lnTo>
                    <a:pt x="8188" y="10683"/>
                  </a:lnTo>
                  <a:lnTo>
                    <a:pt x="8188" y="18379"/>
                  </a:lnTo>
                  <a:lnTo>
                    <a:pt x="1529" y="14532"/>
                  </a:lnTo>
                  <a:lnTo>
                    <a:pt x="1529" y="6844"/>
                  </a:lnTo>
                  <a:close/>
                  <a:moveTo>
                    <a:pt x="16376" y="6835"/>
                  </a:moveTo>
                  <a:lnTo>
                    <a:pt x="16376" y="14541"/>
                  </a:lnTo>
                  <a:lnTo>
                    <a:pt x="9717" y="18388"/>
                  </a:lnTo>
                  <a:lnTo>
                    <a:pt x="9717" y="10683"/>
                  </a:lnTo>
                  <a:lnTo>
                    <a:pt x="12300" y="9191"/>
                  </a:lnTo>
                  <a:lnTo>
                    <a:pt x="12300" y="10146"/>
                  </a:lnTo>
                  <a:cubicBezTo>
                    <a:pt x="12318" y="10651"/>
                    <a:pt x="12692" y="10904"/>
                    <a:pt x="13065" y="10904"/>
                  </a:cubicBezTo>
                  <a:cubicBezTo>
                    <a:pt x="13438" y="10904"/>
                    <a:pt x="13811" y="10651"/>
                    <a:pt x="13828" y="10146"/>
                  </a:cubicBezTo>
                  <a:lnTo>
                    <a:pt x="13828" y="8309"/>
                  </a:lnTo>
                  <a:lnTo>
                    <a:pt x="16376" y="6835"/>
                  </a:lnTo>
                  <a:close/>
                  <a:moveTo>
                    <a:pt x="8971" y="0"/>
                  </a:moveTo>
                  <a:cubicBezTo>
                    <a:pt x="8839" y="0"/>
                    <a:pt x="8707" y="34"/>
                    <a:pt x="8588" y="102"/>
                  </a:cubicBezTo>
                  <a:lnTo>
                    <a:pt x="382" y="4842"/>
                  </a:lnTo>
                  <a:cubicBezTo>
                    <a:pt x="147" y="4980"/>
                    <a:pt x="0" y="5233"/>
                    <a:pt x="0" y="5506"/>
                  </a:cubicBezTo>
                  <a:lnTo>
                    <a:pt x="0" y="14978"/>
                  </a:lnTo>
                  <a:cubicBezTo>
                    <a:pt x="0" y="15251"/>
                    <a:pt x="147" y="15506"/>
                    <a:pt x="382" y="15641"/>
                  </a:cubicBezTo>
                  <a:lnTo>
                    <a:pt x="8588" y="20382"/>
                  </a:lnTo>
                  <a:cubicBezTo>
                    <a:pt x="8707" y="20449"/>
                    <a:pt x="8839" y="20483"/>
                    <a:pt x="8971" y="20483"/>
                  </a:cubicBezTo>
                  <a:cubicBezTo>
                    <a:pt x="9103" y="20483"/>
                    <a:pt x="9234" y="20449"/>
                    <a:pt x="9352" y="20382"/>
                  </a:cubicBezTo>
                  <a:lnTo>
                    <a:pt x="17560" y="15641"/>
                  </a:lnTo>
                  <a:cubicBezTo>
                    <a:pt x="17796" y="15506"/>
                    <a:pt x="17942" y="15251"/>
                    <a:pt x="17942" y="14978"/>
                  </a:cubicBezTo>
                  <a:lnTo>
                    <a:pt x="17942" y="5506"/>
                  </a:lnTo>
                  <a:cubicBezTo>
                    <a:pt x="17942" y="5233"/>
                    <a:pt x="17796" y="4980"/>
                    <a:pt x="17560" y="4842"/>
                  </a:cubicBezTo>
                  <a:lnTo>
                    <a:pt x="9352" y="102"/>
                  </a:lnTo>
                  <a:cubicBezTo>
                    <a:pt x="9234" y="34"/>
                    <a:pt x="9103" y="0"/>
                    <a:pt x="8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63"/>
          <p:cNvGrpSpPr/>
          <p:nvPr/>
        </p:nvGrpSpPr>
        <p:grpSpPr>
          <a:xfrm>
            <a:off x="3513998" y="1694272"/>
            <a:ext cx="282064" cy="376325"/>
            <a:chOff x="2484375" y="1088575"/>
            <a:chExt cx="490375" cy="654250"/>
          </a:xfrm>
        </p:grpSpPr>
        <p:sp>
          <p:nvSpPr>
            <p:cNvPr id="703" name="Google Shape;703;p63"/>
            <p:cNvSpPr/>
            <p:nvPr/>
          </p:nvSpPr>
          <p:spPr>
            <a:xfrm>
              <a:off x="2566475" y="1458025"/>
              <a:ext cx="208600" cy="38225"/>
            </a:xfrm>
            <a:custGeom>
              <a:avLst/>
              <a:gdLst/>
              <a:ahLst/>
              <a:cxnLst/>
              <a:rect l="l" t="t" r="r" b="b"/>
              <a:pathLst>
                <a:path w="8344" h="1529" extrusionOk="0">
                  <a:moveTo>
                    <a:pt x="802" y="0"/>
                  </a:moveTo>
                  <a:cubicBezTo>
                    <a:pt x="382" y="0"/>
                    <a:pt x="29" y="319"/>
                    <a:pt x="9" y="736"/>
                  </a:cubicBezTo>
                  <a:cubicBezTo>
                    <a:pt x="0" y="1173"/>
                    <a:pt x="347" y="1529"/>
                    <a:pt x="773" y="1529"/>
                  </a:cubicBezTo>
                  <a:lnTo>
                    <a:pt x="7324" y="1529"/>
                  </a:lnTo>
                  <a:cubicBezTo>
                    <a:pt x="8335" y="1492"/>
                    <a:pt x="8343" y="37"/>
                    <a:pt x="7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3"/>
            <p:cNvSpPr/>
            <p:nvPr/>
          </p:nvSpPr>
          <p:spPr>
            <a:xfrm>
              <a:off x="2806650" y="1458025"/>
              <a:ext cx="91675" cy="38225"/>
            </a:xfrm>
            <a:custGeom>
              <a:avLst/>
              <a:gdLst/>
              <a:ahLst/>
              <a:cxnLst/>
              <a:rect l="l" t="t" r="r" b="b"/>
              <a:pathLst>
                <a:path w="3667" h="1529" extrusionOk="0">
                  <a:moveTo>
                    <a:pt x="1020" y="0"/>
                  </a:moveTo>
                  <a:cubicBezTo>
                    <a:pt x="1" y="37"/>
                    <a:pt x="1" y="1492"/>
                    <a:pt x="1020" y="1529"/>
                  </a:cubicBezTo>
                  <a:lnTo>
                    <a:pt x="2658" y="1529"/>
                  </a:lnTo>
                  <a:cubicBezTo>
                    <a:pt x="3667" y="1492"/>
                    <a:pt x="3667" y="37"/>
                    <a:pt x="2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3"/>
            <p:cNvSpPr/>
            <p:nvPr/>
          </p:nvSpPr>
          <p:spPr>
            <a:xfrm>
              <a:off x="2566475" y="1539900"/>
              <a:ext cx="208600" cy="38225"/>
            </a:xfrm>
            <a:custGeom>
              <a:avLst/>
              <a:gdLst/>
              <a:ahLst/>
              <a:cxnLst/>
              <a:rect l="l" t="t" r="r" b="b"/>
              <a:pathLst>
                <a:path w="8344" h="1529" extrusionOk="0">
                  <a:moveTo>
                    <a:pt x="802" y="0"/>
                  </a:moveTo>
                  <a:cubicBezTo>
                    <a:pt x="382" y="0"/>
                    <a:pt x="29" y="319"/>
                    <a:pt x="9" y="736"/>
                  </a:cubicBezTo>
                  <a:cubicBezTo>
                    <a:pt x="0" y="1173"/>
                    <a:pt x="347" y="1529"/>
                    <a:pt x="773" y="1529"/>
                  </a:cubicBezTo>
                  <a:lnTo>
                    <a:pt x="7324" y="1529"/>
                  </a:lnTo>
                  <a:cubicBezTo>
                    <a:pt x="8335" y="1492"/>
                    <a:pt x="8343" y="38"/>
                    <a:pt x="7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3"/>
            <p:cNvSpPr/>
            <p:nvPr/>
          </p:nvSpPr>
          <p:spPr>
            <a:xfrm>
              <a:off x="2806650" y="1539900"/>
              <a:ext cx="91675" cy="38225"/>
            </a:xfrm>
            <a:custGeom>
              <a:avLst/>
              <a:gdLst/>
              <a:ahLst/>
              <a:cxnLst/>
              <a:rect l="l" t="t" r="r" b="b"/>
              <a:pathLst>
                <a:path w="3667" h="1529" extrusionOk="0">
                  <a:moveTo>
                    <a:pt x="1020" y="0"/>
                  </a:moveTo>
                  <a:cubicBezTo>
                    <a:pt x="1" y="38"/>
                    <a:pt x="1" y="1492"/>
                    <a:pt x="1020" y="1529"/>
                  </a:cubicBezTo>
                  <a:lnTo>
                    <a:pt x="2658" y="1529"/>
                  </a:lnTo>
                  <a:cubicBezTo>
                    <a:pt x="3667" y="1492"/>
                    <a:pt x="3667" y="38"/>
                    <a:pt x="2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3"/>
            <p:cNvSpPr/>
            <p:nvPr/>
          </p:nvSpPr>
          <p:spPr>
            <a:xfrm>
              <a:off x="2566475" y="1622700"/>
              <a:ext cx="208600" cy="38250"/>
            </a:xfrm>
            <a:custGeom>
              <a:avLst/>
              <a:gdLst/>
              <a:ahLst/>
              <a:cxnLst/>
              <a:rect l="l" t="t" r="r" b="b"/>
              <a:pathLst>
                <a:path w="8344" h="1530" extrusionOk="0">
                  <a:moveTo>
                    <a:pt x="802" y="1"/>
                  </a:moveTo>
                  <a:cubicBezTo>
                    <a:pt x="382" y="1"/>
                    <a:pt x="29" y="317"/>
                    <a:pt x="9" y="737"/>
                  </a:cubicBezTo>
                  <a:cubicBezTo>
                    <a:pt x="0" y="1173"/>
                    <a:pt x="347" y="1529"/>
                    <a:pt x="773" y="1529"/>
                  </a:cubicBezTo>
                  <a:lnTo>
                    <a:pt x="7324" y="1529"/>
                  </a:lnTo>
                  <a:cubicBezTo>
                    <a:pt x="8335" y="1492"/>
                    <a:pt x="8343" y="36"/>
                    <a:pt x="7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3"/>
            <p:cNvSpPr/>
            <p:nvPr/>
          </p:nvSpPr>
          <p:spPr>
            <a:xfrm>
              <a:off x="2806650" y="1622700"/>
              <a:ext cx="91675" cy="38250"/>
            </a:xfrm>
            <a:custGeom>
              <a:avLst/>
              <a:gdLst/>
              <a:ahLst/>
              <a:cxnLst/>
              <a:rect l="l" t="t" r="r" b="b"/>
              <a:pathLst>
                <a:path w="3667" h="1530" extrusionOk="0">
                  <a:moveTo>
                    <a:pt x="1020" y="1"/>
                  </a:moveTo>
                  <a:cubicBezTo>
                    <a:pt x="1" y="36"/>
                    <a:pt x="1" y="1492"/>
                    <a:pt x="1020" y="1529"/>
                  </a:cubicBezTo>
                  <a:lnTo>
                    <a:pt x="2658" y="1529"/>
                  </a:lnTo>
                  <a:cubicBezTo>
                    <a:pt x="3667" y="1492"/>
                    <a:pt x="3667" y="36"/>
                    <a:pt x="2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3"/>
            <p:cNvSpPr/>
            <p:nvPr/>
          </p:nvSpPr>
          <p:spPr>
            <a:xfrm>
              <a:off x="2621000" y="1273375"/>
              <a:ext cx="209800" cy="141000"/>
            </a:xfrm>
            <a:custGeom>
              <a:avLst/>
              <a:gdLst/>
              <a:ahLst/>
              <a:cxnLst/>
              <a:rect l="l" t="t" r="r" b="b"/>
              <a:pathLst>
                <a:path w="8392" h="5640" extrusionOk="0">
                  <a:moveTo>
                    <a:pt x="4337" y="2367"/>
                  </a:moveTo>
                  <a:cubicBezTo>
                    <a:pt x="5177" y="2367"/>
                    <a:pt x="6017" y="2947"/>
                    <a:pt x="6036" y="4111"/>
                  </a:cubicBezTo>
                  <a:lnTo>
                    <a:pt x="2643" y="4111"/>
                  </a:lnTo>
                  <a:cubicBezTo>
                    <a:pt x="2656" y="2949"/>
                    <a:pt x="3496" y="2367"/>
                    <a:pt x="4337" y="2367"/>
                  </a:cubicBezTo>
                  <a:close/>
                  <a:moveTo>
                    <a:pt x="4334" y="1"/>
                  </a:moveTo>
                  <a:cubicBezTo>
                    <a:pt x="3929" y="1"/>
                    <a:pt x="3525" y="303"/>
                    <a:pt x="3571" y="908"/>
                  </a:cubicBezTo>
                  <a:cubicBezTo>
                    <a:pt x="2151" y="1255"/>
                    <a:pt x="1077" y="2554"/>
                    <a:pt x="1103" y="4102"/>
                  </a:cubicBezTo>
                  <a:cubicBezTo>
                    <a:pt x="1096" y="4102"/>
                    <a:pt x="1090" y="4102"/>
                    <a:pt x="1083" y="4102"/>
                  </a:cubicBezTo>
                  <a:cubicBezTo>
                    <a:pt x="48" y="4102"/>
                    <a:pt x="1" y="5594"/>
                    <a:pt x="1049" y="5640"/>
                  </a:cubicBezTo>
                  <a:lnTo>
                    <a:pt x="7619" y="5640"/>
                  </a:lnTo>
                  <a:cubicBezTo>
                    <a:pt x="8047" y="5640"/>
                    <a:pt x="8383" y="5295"/>
                    <a:pt x="8383" y="4867"/>
                  </a:cubicBezTo>
                  <a:cubicBezTo>
                    <a:pt x="8391" y="4446"/>
                    <a:pt x="8038" y="4101"/>
                    <a:pt x="7614" y="4101"/>
                  </a:cubicBezTo>
                  <a:cubicBezTo>
                    <a:pt x="7597" y="4101"/>
                    <a:pt x="7581" y="4101"/>
                    <a:pt x="7564" y="4102"/>
                  </a:cubicBezTo>
                  <a:cubicBezTo>
                    <a:pt x="7590" y="2546"/>
                    <a:pt x="6518" y="1255"/>
                    <a:pt x="5099" y="908"/>
                  </a:cubicBezTo>
                  <a:cubicBezTo>
                    <a:pt x="5144" y="303"/>
                    <a:pt x="4739" y="1"/>
                    <a:pt x="4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3"/>
            <p:cNvSpPr/>
            <p:nvPr/>
          </p:nvSpPr>
          <p:spPr>
            <a:xfrm>
              <a:off x="2484375" y="1088575"/>
              <a:ext cx="490375" cy="654250"/>
            </a:xfrm>
            <a:custGeom>
              <a:avLst/>
              <a:gdLst/>
              <a:ahLst/>
              <a:cxnLst/>
              <a:rect l="l" t="t" r="r" b="b"/>
              <a:pathLst>
                <a:path w="19615" h="26170" extrusionOk="0">
                  <a:moveTo>
                    <a:pt x="9800" y="1531"/>
                  </a:moveTo>
                  <a:cubicBezTo>
                    <a:pt x="10280" y="1531"/>
                    <a:pt x="10673" y="1922"/>
                    <a:pt x="10673" y="2405"/>
                  </a:cubicBezTo>
                  <a:cubicBezTo>
                    <a:pt x="10673" y="2833"/>
                    <a:pt x="11027" y="3169"/>
                    <a:pt x="11446" y="3169"/>
                  </a:cubicBezTo>
                  <a:lnTo>
                    <a:pt x="12256" y="3169"/>
                  </a:lnTo>
                  <a:cubicBezTo>
                    <a:pt x="12728" y="3169"/>
                    <a:pt x="13130" y="3551"/>
                    <a:pt x="13130" y="4042"/>
                  </a:cubicBezTo>
                  <a:cubicBezTo>
                    <a:pt x="13130" y="4525"/>
                    <a:pt x="12737" y="4916"/>
                    <a:pt x="12256" y="4916"/>
                  </a:cubicBezTo>
                  <a:lnTo>
                    <a:pt x="7343" y="4916"/>
                  </a:lnTo>
                  <a:cubicBezTo>
                    <a:pt x="6861" y="4916"/>
                    <a:pt x="6470" y="4525"/>
                    <a:pt x="6470" y="4042"/>
                  </a:cubicBezTo>
                  <a:cubicBezTo>
                    <a:pt x="6470" y="3551"/>
                    <a:pt x="6869" y="3169"/>
                    <a:pt x="7343" y="3169"/>
                  </a:cubicBezTo>
                  <a:lnTo>
                    <a:pt x="8151" y="3169"/>
                  </a:lnTo>
                  <a:cubicBezTo>
                    <a:pt x="8579" y="3169"/>
                    <a:pt x="8926" y="2833"/>
                    <a:pt x="8926" y="2405"/>
                  </a:cubicBezTo>
                  <a:cubicBezTo>
                    <a:pt x="8926" y="1922"/>
                    <a:pt x="9317" y="1531"/>
                    <a:pt x="9800" y="1531"/>
                  </a:cubicBezTo>
                  <a:close/>
                  <a:moveTo>
                    <a:pt x="17178" y="4806"/>
                  </a:moveTo>
                  <a:cubicBezTo>
                    <a:pt x="17649" y="4806"/>
                    <a:pt x="18051" y="5188"/>
                    <a:pt x="18051" y="5680"/>
                  </a:cubicBezTo>
                  <a:lnTo>
                    <a:pt x="18051" y="23768"/>
                  </a:lnTo>
                  <a:cubicBezTo>
                    <a:pt x="18051" y="24248"/>
                    <a:pt x="17660" y="24641"/>
                    <a:pt x="17178" y="24641"/>
                  </a:cubicBezTo>
                  <a:lnTo>
                    <a:pt x="2402" y="24641"/>
                  </a:lnTo>
                  <a:cubicBezTo>
                    <a:pt x="1920" y="24641"/>
                    <a:pt x="1529" y="24248"/>
                    <a:pt x="1529" y="23768"/>
                  </a:cubicBezTo>
                  <a:lnTo>
                    <a:pt x="1529" y="5680"/>
                  </a:lnTo>
                  <a:cubicBezTo>
                    <a:pt x="1529" y="5188"/>
                    <a:pt x="1928" y="4806"/>
                    <a:pt x="2402" y="4806"/>
                  </a:cubicBezTo>
                  <a:lnTo>
                    <a:pt x="5040" y="4806"/>
                  </a:lnTo>
                  <a:cubicBezTo>
                    <a:pt x="5367" y="5754"/>
                    <a:pt x="6269" y="6444"/>
                    <a:pt x="7324" y="6444"/>
                  </a:cubicBezTo>
                  <a:lnTo>
                    <a:pt x="12245" y="6444"/>
                  </a:lnTo>
                  <a:cubicBezTo>
                    <a:pt x="13293" y="6444"/>
                    <a:pt x="14210" y="5771"/>
                    <a:pt x="14529" y="4806"/>
                  </a:cubicBezTo>
                  <a:close/>
                  <a:moveTo>
                    <a:pt x="9808" y="1"/>
                  </a:moveTo>
                  <a:cubicBezTo>
                    <a:pt x="8850" y="1"/>
                    <a:pt x="7892" y="544"/>
                    <a:pt x="7525" y="1632"/>
                  </a:cubicBezTo>
                  <a:cubicBezTo>
                    <a:pt x="7477" y="1629"/>
                    <a:pt x="7429" y="1627"/>
                    <a:pt x="7381" y="1627"/>
                  </a:cubicBezTo>
                  <a:cubicBezTo>
                    <a:pt x="6336" y="1627"/>
                    <a:pt x="5381" y="2286"/>
                    <a:pt x="5059" y="3278"/>
                  </a:cubicBezTo>
                  <a:lnTo>
                    <a:pt x="2411" y="3278"/>
                  </a:lnTo>
                  <a:cubicBezTo>
                    <a:pt x="1109" y="3278"/>
                    <a:pt x="0" y="4324"/>
                    <a:pt x="0" y="5688"/>
                  </a:cubicBezTo>
                  <a:lnTo>
                    <a:pt x="0" y="23757"/>
                  </a:lnTo>
                  <a:cubicBezTo>
                    <a:pt x="0" y="25113"/>
                    <a:pt x="1109" y="26169"/>
                    <a:pt x="2411" y="26169"/>
                  </a:cubicBezTo>
                  <a:lnTo>
                    <a:pt x="17204" y="26169"/>
                  </a:lnTo>
                  <a:cubicBezTo>
                    <a:pt x="18505" y="26169"/>
                    <a:pt x="19614" y="25113"/>
                    <a:pt x="19614" y="23757"/>
                  </a:cubicBezTo>
                  <a:lnTo>
                    <a:pt x="19614" y="5688"/>
                  </a:lnTo>
                  <a:cubicBezTo>
                    <a:pt x="19614" y="4324"/>
                    <a:pt x="18505" y="3278"/>
                    <a:pt x="17204" y="3278"/>
                  </a:cubicBezTo>
                  <a:lnTo>
                    <a:pt x="14558" y="3278"/>
                  </a:lnTo>
                  <a:cubicBezTo>
                    <a:pt x="14236" y="2286"/>
                    <a:pt x="13281" y="1627"/>
                    <a:pt x="12236" y="1627"/>
                  </a:cubicBezTo>
                  <a:cubicBezTo>
                    <a:pt x="12188" y="1627"/>
                    <a:pt x="12140" y="1629"/>
                    <a:pt x="12092" y="1632"/>
                  </a:cubicBezTo>
                  <a:cubicBezTo>
                    <a:pt x="11723" y="544"/>
                    <a:pt x="10765" y="1"/>
                    <a:pt x="9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63"/>
          <p:cNvGrpSpPr/>
          <p:nvPr/>
        </p:nvGrpSpPr>
        <p:grpSpPr>
          <a:xfrm>
            <a:off x="4054594" y="1694149"/>
            <a:ext cx="282048" cy="376276"/>
            <a:chOff x="4196352" y="1493259"/>
            <a:chExt cx="299129" cy="399062"/>
          </a:xfrm>
        </p:grpSpPr>
        <p:sp>
          <p:nvSpPr>
            <p:cNvPr id="712" name="Google Shape;712;p63"/>
            <p:cNvSpPr/>
            <p:nvPr/>
          </p:nvSpPr>
          <p:spPr>
            <a:xfrm>
              <a:off x="4235341" y="1542801"/>
              <a:ext cx="108367" cy="149435"/>
            </a:xfrm>
            <a:custGeom>
              <a:avLst/>
              <a:gdLst/>
              <a:ahLst/>
              <a:cxnLst/>
              <a:rect l="l" t="t" r="r" b="b"/>
              <a:pathLst>
                <a:path w="7106" h="9799" extrusionOk="0">
                  <a:moveTo>
                    <a:pt x="3570" y="1"/>
                  </a:moveTo>
                  <a:cubicBezTo>
                    <a:pt x="3140" y="1"/>
                    <a:pt x="2793" y="342"/>
                    <a:pt x="2793" y="774"/>
                  </a:cubicBezTo>
                  <a:lnTo>
                    <a:pt x="2793" y="1248"/>
                  </a:lnTo>
                  <a:cubicBezTo>
                    <a:pt x="0" y="1520"/>
                    <a:pt x="118" y="5569"/>
                    <a:pt x="2948" y="5669"/>
                  </a:cubicBezTo>
                  <a:lnTo>
                    <a:pt x="4167" y="5669"/>
                  </a:lnTo>
                  <a:cubicBezTo>
                    <a:pt x="5060" y="5695"/>
                    <a:pt x="5049" y="6988"/>
                    <a:pt x="4167" y="7014"/>
                  </a:cubicBezTo>
                  <a:lnTo>
                    <a:pt x="2330" y="7014"/>
                  </a:lnTo>
                  <a:cubicBezTo>
                    <a:pt x="1319" y="7051"/>
                    <a:pt x="1319" y="8508"/>
                    <a:pt x="2330" y="8542"/>
                  </a:cubicBezTo>
                  <a:lnTo>
                    <a:pt x="2793" y="8542"/>
                  </a:lnTo>
                  <a:lnTo>
                    <a:pt x="2793" y="9016"/>
                  </a:lnTo>
                  <a:cubicBezTo>
                    <a:pt x="2793" y="9436"/>
                    <a:pt x="3112" y="9789"/>
                    <a:pt x="3531" y="9798"/>
                  </a:cubicBezTo>
                  <a:cubicBezTo>
                    <a:pt x="3543" y="9798"/>
                    <a:pt x="3554" y="9799"/>
                    <a:pt x="3566" y="9799"/>
                  </a:cubicBezTo>
                  <a:cubicBezTo>
                    <a:pt x="3986" y="9799"/>
                    <a:pt x="4322" y="9450"/>
                    <a:pt x="4322" y="9034"/>
                  </a:cubicBezTo>
                  <a:lnTo>
                    <a:pt x="4322" y="8562"/>
                  </a:lnTo>
                  <a:cubicBezTo>
                    <a:pt x="7106" y="8278"/>
                    <a:pt x="6996" y="4230"/>
                    <a:pt x="4167" y="4141"/>
                  </a:cubicBezTo>
                  <a:lnTo>
                    <a:pt x="2948" y="4141"/>
                  </a:lnTo>
                  <a:cubicBezTo>
                    <a:pt x="2592" y="4141"/>
                    <a:pt x="2293" y="3857"/>
                    <a:pt x="2276" y="3503"/>
                  </a:cubicBezTo>
                  <a:cubicBezTo>
                    <a:pt x="2247" y="2983"/>
                    <a:pt x="2712" y="2793"/>
                    <a:pt x="2948" y="2793"/>
                  </a:cubicBezTo>
                  <a:lnTo>
                    <a:pt x="4787" y="2793"/>
                  </a:lnTo>
                  <a:cubicBezTo>
                    <a:pt x="5795" y="2756"/>
                    <a:pt x="5795" y="1302"/>
                    <a:pt x="4787" y="1265"/>
                  </a:cubicBezTo>
                  <a:lnTo>
                    <a:pt x="4322" y="1265"/>
                  </a:lnTo>
                  <a:lnTo>
                    <a:pt x="4322" y="782"/>
                  </a:lnTo>
                  <a:cubicBezTo>
                    <a:pt x="4322" y="374"/>
                    <a:pt x="4003" y="18"/>
                    <a:pt x="3586" y="1"/>
                  </a:cubicBezTo>
                  <a:cubicBezTo>
                    <a:pt x="3580" y="1"/>
                    <a:pt x="3575" y="1"/>
                    <a:pt x="3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3"/>
            <p:cNvSpPr/>
            <p:nvPr/>
          </p:nvSpPr>
          <p:spPr>
            <a:xfrm>
              <a:off x="4196352" y="1493259"/>
              <a:ext cx="299129" cy="399062"/>
            </a:xfrm>
            <a:custGeom>
              <a:avLst/>
              <a:gdLst/>
              <a:ahLst/>
              <a:cxnLst/>
              <a:rect l="l" t="t" r="r" b="b"/>
              <a:pathLst>
                <a:path w="19615" h="26168" extrusionOk="0">
                  <a:moveTo>
                    <a:pt x="14667" y="2603"/>
                  </a:moveTo>
                  <a:lnTo>
                    <a:pt x="16977" y="4914"/>
                  </a:lnTo>
                  <a:lnTo>
                    <a:pt x="14667" y="4914"/>
                  </a:lnTo>
                  <a:lnTo>
                    <a:pt x="14667" y="2603"/>
                  </a:lnTo>
                  <a:close/>
                  <a:moveTo>
                    <a:pt x="13139" y="1529"/>
                  </a:moveTo>
                  <a:lnTo>
                    <a:pt x="13139" y="5706"/>
                  </a:lnTo>
                  <a:cubicBezTo>
                    <a:pt x="13139" y="6134"/>
                    <a:pt x="13484" y="6479"/>
                    <a:pt x="13903" y="6479"/>
                  </a:cubicBezTo>
                  <a:lnTo>
                    <a:pt x="18051" y="6479"/>
                  </a:lnTo>
                  <a:lnTo>
                    <a:pt x="18051" y="24639"/>
                  </a:lnTo>
                  <a:lnTo>
                    <a:pt x="1529" y="24639"/>
                  </a:lnTo>
                  <a:lnTo>
                    <a:pt x="1529" y="1529"/>
                  </a:lnTo>
                  <a:close/>
                  <a:moveTo>
                    <a:pt x="765" y="1"/>
                  </a:moveTo>
                  <a:cubicBezTo>
                    <a:pt x="346" y="1"/>
                    <a:pt x="1" y="337"/>
                    <a:pt x="1" y="765"/>
                  </a:cubicBezTo>
                  <a:lnTo>
                    <a:pt x="1" y="25392"/>
                  </a:lnTo>
                  <a:cubicBezTo>
                    <a:pt x="1" y="25820"/>
                    <a:pt x="346" y="26167"/>
                    <a:pt x="765" y="26167"/>
                  </a:cubicBezTo>
                  <a:lnTo>
                    <a:pt x="18851" y="26167"/>
                  </a:lnTo>
                  <a:cubicBezTo>
                    <a:pt x="19270" y="26167"/>
                    <a:pt x="19615" y="25820"/>
                    <a:pt x="19615" y="25392"/>
                  </a:cubicBezTo>
                  <a:lnTo>
                    <a:pt x="19615" y="5686"/>
                  </a:lnTo>
                  <a:cubicBezTo>
                    <a:pt x="19615" y="5488"/>
                    <a:pt x="19534" y="5296"/>
                    <a:pt x="19388" y="5152"/>
                  </a:cubicBezTo>
                  <a:lnTo>
                    <a:pt x="14457" y="219"/>
                  </a:lnTo>
                  <a:cubicBezTo>
                    <a:pt x="14311" y="84"/>
                    <a:pt x="14121" y="1"/>
                    <a:pt x="1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3"/>
            <p:cNvSpPr/>
            <p:nvPr/>
          </p:nvSpPr>
          <p:spPr>
            <a:xfrm>
              <a:off x="4246427" y="1718565"/>
              <a:ext cx="127246" cy="23317"/>
            </a:xfrm>
            <a:custGeom>
              <a:avLst/>
              <a:gdLst/>
              <a:ahLst/>
              <a:cxnLst/>
              <a:rect l="l" t="t" r="r" b="b"/>
              <a:pathLst>
                <a:path w="8344" h="1529" extrusionOk="0">
                  <a:moveTo>
                    <a:pt x="802" y="0"/>
                  </a:moveTo>
                  <a:cubicBezTo>
                    <a:pt x="383" y="0"/>
                    <a:pt x="29" y="319"/>
                    <a:pt x="9" y="736"/>
                  </a:cubicBezTo>
                  <a:cubicBezTo>
                    <a:pt x="1" y="1173"/>
                    <a:pt x="348" y="1529"/>
                    <a:pt x="774" y="1529"/>
                  </a:cubicBezTo>
                  <a:lnTo>
                    <a:pt x="7324" y="1529"/>
                  </a:lnTo>
                  <a:cubicBezTo>
                    <a:pt x="8335" y="1492"/>
                    <a:pt x="8344" y="37"/>
                    <a:pt x="7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3"/>
            <p:cNvSpPr/>
            <p:nvPr/>
          </p:nvSpPr>
          <p:spPr>
            <a:xfrm>
              <a:off x="4396545" y="1718565"/>
              <a:ext cx="52292" cy="23317"/>
            </a:xfrm>
            <a:custGeom>
              <a:avLst/>
              <a:gdLst/>
              <a:ahLst/>
              <a:cxnLst/>
              <a:rect l="l" t="t" r="r" b="b"/>
              <a:pathLst>
                <a:path w="3429" h="1529" extrusionOk="0">
                  <a:moveTo>
                    <a:pt x="783" y="0"/>
                  </a:moveTo>
                  <a:cubicBezTo>
                    <a:pt x="346" y="0"/>
                    <a:pt x="1" y="354"/>
                    <a:pt x="18" y="791"/>
                  </a:cubicBezTo>
                  <a:cubicBezTo>
                    <a:pt x="27" y="1201"/>
                    <a:pt x="383" y="1529"/>
                    <a:pt x="800" y="1529"/>
                  </a:cubicBezTo>
                  <a:lnTo>
                    <a:pt x="2420" y="1529"/>
                  </a:lnTo>
                  <a:cubicBezTo>
                    <a:pt x="3429" y="1492"/>
                    <a:pt x="3429" y="37"/>
                    <a:pt x="2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3"/>
            <p:cNvSpPr/>
            <p:nvPr/>
          </p:nvSpPr>
          <p:spPr>
            <a:xfrm>
              <a:off x="4246427" y="1768503"/>
              <a:ext cx="127246" cy="23317"/>
            </a:xfrm>
            <a:custGeom>
              <a:avLst/>
              <a:gdLst/>
              <a:ahLst/>
              <a:cxnLst/>
              <a:rect l="l" t="t" r="r" b="b"/>
              <a:pathLst>
                <a:path w="8344" h="1529" extrusionOk="0">
                  <a:moveTo>
                    <a:pt x="802" y="0"/>
                  </a:moveTo>
                  <a:cubicBezTo>
                    <a:pt x="383" y="0"/>
                    <a:pt x="29" y="319"/>
                    <a:pt x="9" y="736"/>
                  </a:cubicBezTo>
                  <a:cubicBezTo>
                    <a:pt x="1" y="1173"/>
                    <a:pt x="348" y="1529"/>
                    <a:pt x="774" y="1529"/>
                  </a:cubicBezTo>
                  <a:lnTo>
                    <a:pt x="7324" y="1529"/>
                  </a:lnTo>
                  <a:cubicBezTo>
                    <a:pt x="8335" y="1492"/>
                    <a:pt x="8344" y="38"/>
                    <a:pt x="7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3"/>
            <p:cNvSpPr/>
            <p:nvPr/>
          </p:nvSpPr>
          <p:spPr>
            <a:xfrm>
              <a:off x="4392916" y="1768503"/>
              <a:ext cx="55922" cy="23317"/>
            </a:xfrm>
            <a:custGeom>
              <a:avLst/>
              <a:gdLst/>
              <a:ahLst/>
              <a:cxnLst/>
              <a:rect l="l" t="t" r="r" b="b"/>
              <a:pathLst>
                <a:path w="3667" h="1529" extrusionOk="0">
                  <a:moveTo>
                    <a:pt x="1021" y="0"/>
                  </a:moveTo>
                  <a:cubicBezTo>
                    <a:pt x="1" y="38"/>
                    <a:pt x="1" y="1492"/>
                    <a:pt x="1021" y="1529"/>
                  </a:cubicBezTo>
                  <a:lnTo>
                    <a:pt x="2649" y="1529"/>
                  </a:lnTo>
                  <a:cubicBezTo>
                    <a:pt x="3667" y="1492"/>
                    <a:pt x="3667" y="38"/>
                    <a:pt x="2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3"/>
            <p:cNvSpPr/>
            <p:nvPr/>
          </p:nvSpPr>
          <p:spPr>
            <a:xfrm>
              <a:off x="4246427" y="1819005"/>
              <a:ext cx="127246" cy="23333"/>
            </a:xfrm>
            <a:custGeom>
              <a:avLst/>
              <a:gdLst/>
              <a:ahLst/>
              <a:cxnLst/>
              <a:rect l="l" t="t" r="r" b="b"/>
              <a:pathLst>
                <a:path w="8344" h="1530" extrusionOk="0">
                  <a:moveTo>
                    <a:pt x="802" y="1"/>
                  </a:moveTo>
                  <a:cubicBezTo>
                    <a:pt x="383" y="1"/>
                    <a:pt x="29" y="317"/>
                    <a:pt x="9" y="737"/>
                  </a:cubicBezTo>
                  <a:cubicBezTo>
                    <a:pt x="1" y="1173"/>
                    <a:pt x="348" y="1529"/>
                    <a:pt x="774" y="1529"/>
                  </a:cubicBezTo>
                  <a:lnTo>
                    <a:pt x="7324" y="1529"/>
                  </a:lnTo>
                  <a:cubicBezTo>
                    <a:pt x="8335" y="1492"/>
                    <a:pt x="8344" y="36"/>
                    <a:pt x="7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3"/>
            <p:cNvSpPr/>
            <p:nvPr/>
          </p:nvSpPr>
          <p:spPr>
            <a:xfrm>
              <a:off x="4392916" y="1819005"/>
              <a:ext cx="55922" cy="23333"/>
            </a:xfrm>
            <a:custGeom>
              <a:avLst/>
              <a:gdLst/>
              <a:ahLst/>
              <a:cxnLst/>
              <a:rect l="l" t="t" r="r" b="b"/>
              <a:pathLst>
                <a:path w="3667" h="1530" extrusionOk="0">
                  <a:moveTo>
                    <a:pt x="1021" y="1"/>
                  </a:moveTo>
                  <a:cubicBezTo>
                    <a:pt x="1" y="36"/>
                    <a:pt x="1" y="1492"/>
                    <a:pt x="1021" y="1529"/>
                  </a:cubicBezTo>
                  <a:lnTo>
                    <a:pt x="2649" y="1529"/>
                  </a:lnTo>
                  <a:cubicBezTo>
                    <a:pt x="3667" y="1492"/>
                    <a:pt x="3667" y="36"/>
                    <a:pt x="2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63"/>
          <p:cNvGrpSpPr/>
          <p:nvPr/>
        </p:nvGrpSpPr>
        <p:grpSpPr>
          <a:xfrm>
            <a:off x="4595254" y="1694149"/>
            <a:ext cx="377440" cy="376218"/>
            <a:chOff x="4585622" y="1493259"/>
            <a:chExt cx="400297" cy="399001"/>
          </a:xfrm>
        </p:grpSpPr>
        <p:sp>
          <p:nvSpPr>
            <p:cNvPr id="721" name="Google Shape;721;p63"/>
            <p:cNvSpPr/>
            <p:nvPr/>
          </p:nvSpPr>
          <p:spPr>
            <a:xfrm>
              <a:off x="4585622" y="1493259"/>
              <a:ext cx="400297" cy="399001"/>
            </a:xfrm>
            <a:custGeom>
              <a:avLst/>
              <a:gdLst/>
              <a:ahLst/>
              <a:cxnLst/>
              <a:rect l="l" t="t" r="r" b="b"/>
              <a:pathLst>
                <a:path w="26249" h="26164" extrusionOk="0">
                  <a:moveTo>
                    <a:pt x="13125" y="1612"/>
                  </a:moveTo>
                  <a:cubicBezTo>
                    <a:pt x="18774" y="1612"/>
                    <a:pt x="24423" y="5450"/>
                    <a:pt x="24709" y="13121"/>
                  </a:cubicBezTo>
                  <a:cubicBezTo>
                    <a:pt x="24709" y="19517"/>
                    <a:pt x="19515" y="24711"/>
                    <a:pt x="13128" y="24711"/>
                  </a:cubicBezTo>
                  <a:cubicBezTo>
                    <a:pt x="6733" y="24711"/>
                    <a:pt x="1538" y="19517"/>
                    <a:pt x="1538" y="13121"/>
                  </a:cubicBezTo>
                  <a:cubicBezTo>
                    <a:pt x="1830" y="5447"/>
                    <a:pt x="7478" y="1612"/>
                    <a:pt x="13125" y="1612"/>
                  </a:cubicBezTo>
                  <a:close/>
                  <a:moveTo>
                    <a:pt x="13128" y="1"/>
                  </a:moveTo>
                  <a:cubicBezTo>
                    <a:pt x="5888" y="1"/>
                    <a:pt x="1" y="5887"/>
                    <a:pt x="1" y="13121"/>
                  </a:cubicBezTo>
                  <a:cubicBezTo>
                    <a:pt x="333" y="21817"/>
                    <a:pt x="6729" y="26163"/>
                    <a:pt x="13126" y="26163"/>
                  </a:cubicBezTo>
                  <a:cubicBezTo>
                    <a:pt x="19523" y="26163"/>
                    <a:pt x="25921" y="21815"/>
                    <a:pt x="26249" y="13121"/>
                  </a:cubicBezTo>
                  <a:cubicBezTo>
                    <a:pt x="26249" y="5887"/>
                    <a:pt x="20362" y="1"/>
                    <a:pt x="13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3"/>
            <p:cNvSpPr/>
            <p:nvPr/>
          </p:nvSpPr>
          <p:spPr>
            <a:xfrm>
              <a:off x="4658035" y="1606751"/>
              <a:ext cx="255590" cy="198143"/>
            </a:xfrm>
            <a:custGeom>
              <a:avLst/>
              <a:gdLst/>
              <a:ahLst/>
              <a:cxnLst/>
              <a:rect l="l" t="t" r="r" b="b"/>
              <a:pathLst>
                <a:path w="16760" h="12993" extrusionOk="0">
                  <a:moveTo>
                    <a:pt x="8388" y="3248"/>
                  </a:moveTo>
                  <a:lnTo>
                    <a:pt x="9189" y="5733"/>
                  </a:lnTo>
                  <a:lnTo>
                    <a:pt x="7589" y="5733"/>
                  </a:lnTo>
                  <a:lnTo>
                    <a:pt x="8388" y="3248"/>
                  </a:lnTo>
                  <a:close/>
                  <a:moveTo>
                    <a:pt x="5468" y="7261"/>
                  </a:moveTo>
                  <a:lnTo>
                    <a:pt x="4667" y="9744"/>
                  </a:lnTo>
                  <a:lnTo>
                    <a:pt x="3877" y="7261"/>
                  </a:lnTo>
                  <a:close/>
                  <a:moveTo>
                    <a:pt x="12883" y="7261"/>
                  </a:moveTo>
                  <a:lnTo>
                    <a:pt x="12082" y="9744"/>
                  </a:lnTo>
                  <a:lnTo>
                    <a:pt x="11281" y="7261"/>
                  </a:lnTo>
                  <a:close/>
                  <a:moveTo>
                    <a:pt x="1006" y="0"/>
                  </a:moveTo>
                  <a:cubicBezTo>
                    <a:pt x="929" y="0"/>
                    <a:pt x="851" y="12"/>
                    <a:pt x="774" y="36"/>
                  </a:cubicBezTo>
                  <a:cubicBezTo>
                    <a:pt x="374" y="165"/>
                    <a:pt x="156" y="591"/>
                    <a:pt x="283" y="1001"/>
                  </a:cubicBezTo>
                  <a:lnTo>
                    <a:pt x="1802" y="5733"/>
                  </a:lnTo>
                  <a:lnTo>
                    <a:pt x="1010" y="5733"/>
                  </a:lnTo>
                  <a:cubicBezTo>
                    <a:pt x="1" y="5768"/>
                    <a:pt x="1" y="7224"/>
                    <a:pt x="1010" y="7261"/>
                  </a:cubicBezTo>
                  <a:lnTo>
                    <a:pt x="2294" y="7261"/>
                  </a:lnTo>
                  <a:lnTo>
                    <a:pt x="3966" y="12456"/>
                  </a:lnTo>
                  <a:cubicBezTo>
                    <a:pt x="4067" y="12774"/>
                    <a:pt x="4359" y="12993"/>
                    <a:pt x="4695" y="12993"/>
                  </a:cubicBezTo>
                  <a:cubicBezTo>
                    <a:pt x="5023" y="12993"/>
                    <a:pt x="5322" y="12774"/>
                    <a:pt x="5423" y="12456"/>
                  </a:cubicBezTo>
                  <a:lnTo>
                    <a:pt x="7097" y="7261"/>
                  </a:lnTo>
                  <a:lnTo>
                    <a:pt x="9663" y="7261"/>
                  </a:lnTo>
                  <a:lnTo>
                    <a:pt x="11335" y="12456"/>
                  </a:lnTo>
                  <a:cubicBezTo>
                    <a:pt x="11436" y="12774"/>
                    <a:pt x="11728" y="12993"/>
                    <a:pt x="12065" y="12993"/>
                  </a:cubicBezTo>
                  <a:cubicBezTo>
                    <a:pt x="12392" y="12993"/>
                    <a:pt x="12683" y="12774"/>
                    <a:pt x="12792" y="12456"/>
                  </a:cubicBezTo>
                  <a:lnTo>
                    <a:pt x="14458" y="7261"/>
                  </a:lnTo>
                  <a:lnTo>
                    <a:pt x="15748" y="7261"/>
                  </a:lnTo>
                  <a:cubicBezTo>
                    <a:pt x="16759" y="7224"/>
                    <a:pt x="16759" y="5768"/>
                    <a:pt x="15748" y="5733"/>
                  </a:cubicBezTo>
                  <a:lnTo>
                    <a:pt x="14949" y="5733"/>
                  </a:lnTo>
                  <a:lnTo>
                    <a:pt x="16478" y="1001"/>
                  </a:lnTo>
                  <a:cubicBezTo>
                    <a:pt x="16604" y="591"/>
                    <a:pt x="16377" y="165"/>
                    <a:pt x="15975" y="36"/>
                  </a:cubicBezTo>
                  <a:cubicBezTo>
                    <a:pt x="15898" y="12"/>
                    <a:pt x="15821" y="0"/>
                    <a:pt x="15744" y="0"/>
                  </a:cubicBezTo>
                  <a:cubicBezTo>
                    <a:pt x="15422" y="0"/>
                    <a:pt x="15123" y="205"/>
                    <a:pt x="15021" y="527"/>
                  </a:cubicBezTo>
                  <a:lnTo>
                    <a:pt x="13346" y="5733"/>
                  </a:lnTo>
                  <a:lnTo>
                    <a:pt x="10772" y="5733"/>
                  </a:lnTo>
                  <a:lnTo>
                    <a:pt x="9108" y="527"/>
                  </a:lnTo>
                  <a:cubicBezTo>
                    <a:pt x="9008" y="209"/>
                    <a:pt x="8706" y="1"/>
                    <a:pt x="8379" y="1"/>
                  </a:cubicBezTo>
                  <a:cubicBezTo>
                    <a:pt x="8043" y="1"/>
                    <a:pt x="7752" y="209"/>
                    <a:pt x="7652" y="527"/>
                  </a:cubicBezTo>
                  <a:lnTo>
                    <a:pt x="5977" y="5733"/>
                  </a:lnTo>
                  <a:lnTo>
                    <a:pt x="3412" y="5733"/>
                  </a:lnTo>
                  <a:lnTo>
                    <a:pt x="1739" y="527"/>
                  </a:lnTo>
                  <a:cubicBezTo>
                    <a:pt x="1635" y="205"/>
                    <a:pt x="1330" y="0"/>
                    <a:pt x="1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63"/>
          <p:cNvGrpSpPr/>
          <p:nvPr/>
        </p:nvGrpSpPr>
        <p:grpSpPr>
          <a:xfrm>
            <a:off x="5231307" y="1694149"/>
            <a:ext cx="376213" cy="376240"/>
            <a:chOff x="4873802" y="1493259"/>
            <a:chExt cx="398995" cy="399025"/>
          </a:xfrm>
        </p:grpSpPr>
        <p:grpSp>
          <p:nvGrpSpPr>
            <p:cNvPr id="724" name="Google Shape;724;p63"/>
            <p:cNvGrpSpPr/>
            <p:nvPr/>
          </p:nvGrpSpPr>
          <p:grpSpPr>
            <a:xfrm>
              <a:off x="4873802" y="1493259"/>
              <a:ext cx="398995" cy="399025"/>
              <a:chOff x="5026202" y="1493259"/>
              <a:chExt cx="398995" cy="399025"/>
            </a:xfrm>
          </p:grpSpPr>
          <p:sp>
            <p:nvSpPr>
              <p:cNvPr id="725" name="Google Shape;725;p63"/>
              <p:cNvSpPr/>
              <p:nvPr/>
            </p:nvSpPr>
            <p:spPr>
              <a:xfrm>
                <a:off x="5171304" y="1617714"/>
                <a:ext cx="108229" cy="149999"/>
              </a:xfrm>
              <a:custGeom>
                <a:avLst/>
                <a:gdLst/>
                <a:ahLst/>
                <a:cxnLst/>
                <a:rect l="l" t="t" r="r" b="b"/>
                <a:pathLst>
                  <a:path w="7097" h="9836" extrusionOk="0">
                    <a:moveTo>
                      <a:pt x="3552" y="0"/>
                    </a:moveTo>
                    <a:cubicBezTo>
                      <a:pt x="3132" y="0"/>
                      <a:pt x="2784" y="342"/>
                      <a:pt x="2784" y="773"/>
                    </a:cubicBezTo>
                    <a:lnTo>
                      <a:pt x="2784" y="1247"/>
                    </a:lnTo>
                    <a:cubicBezTo>
                      <a:pt x="1" y="1520"/>
                      <a:pt x="101" y="5568"/>
                      <a:pt x="2931" y="5669"/>
                    </a:cubicBezTo>
                    <a:lnTo>
                      <a:pt x="4160" y="5669"/>
                    </a:lnTo>
                    <a:cubicBezTo>
                      <a:pt x="4531" y="5669"/>
                      <a:pt x="4833" y="5968"/>
                      <a:pt x="4833" y="6341"/>
                    </a:cubicBezTo>
                    <a:cubicBezTo>
                      <a:pt x="4833" y="6706"/>
                      <a:pt x="4531" y="7014"/>
                      <a:pt x="4160" y="7014"/>
                    </a:cubicBezTo>
                    <a:lnTo>
                      <a:pt x="2322" y="7014"/>
                    </a:lnTo>
                    <a:cubicBezTo>
                      <a:pt x="1302" y="7051"/>
                      <a:pt x="1302" y="8507"/>
                      <a:pt x="2322" y="8542"/>
                    </a:cubicBezTo>
                    <a:lnTo>
                      <a:pt x="2784" y="8542"/>
                    </a:lnTo>
                    <a:lnTo>
                      <a:pt x="2784" y="9053"/>
                    </a:lnTo>
                    <a:cubicBezTo>
                      <a:pt x="2784" y="9470"/>
                      <a:pt x="3103" y="9826"/>
                      <a:pt x="3522" y="9835"/>
                    </a:cubicBezTo>
                    <a:cubicBezTo>
                      <a:pt x="3533" y="9835"/>
                      <a:pt x="3543" y="9836"/>
                      <a:pt x="3553" y="9836"/>
                    </a:cubicBezTo>
                    <a:cubicBezTo>
                      <a:pt x="3967" y="9836"/>
                      <a:pt x="4313" y="9488"/>
                      <a:pt x="4313" y="9071"/>
                    </a:cubicBezTo>
                    <a:lnTo>
                      <a:pt x="4313" y="8597"/>
                    </a:lnTo>
                    <a:cubicBezTo>
                      <a:pt x="7097" y="8324"/>
                      <a:pt x="6988" y="4267"/>
                      <a:pt x="4160" y="4175"/>
                    </a:cubicBezTo>
                    <a:lnTo>
                      <a:pt x="2931" y="4175"/>
                    </a:lnTo>
                    <a:cubicBezTo>
                      <a:pt x="2522" y="4175"/>
                      <a:pt x="2212" y="3802"/>
                      <a:pt x="2276" y="3394"/>
                    </a:cubicBezTo>
                    <a:cubicBezTo>
                      <a:pt x="2322" y="3066"/>
                      <a:pt x="2612" y="2830"/>
                      <a:pt x="2948" y="2830"/>
                    </a:cubicBezTo>
                    <a:lnTo>
                      <a:pt x="4778" y="2830"/>
                    </a:lnTo>
                    <a:cubicBezTo>
                      <a:pt x="5787" y="2793"/>
                      <a:pt x="5787" y="1337"/>
                      <a:pt x="4778" y="1302"/>
                    </a:cubicBezTo>
                    <a:lnTo>
                      <a:pt x="4313" y="1302"/>
                    </a:lnTo>
                    <a:lnTo>
                      <a:pt x="4313" y="782"/>
                    </a:lnTo>
                    <a:cubicBezTo>
                      <a:pt x="4313" y="374"/>
                      <a:pt x="3985" y="18"/>
                      <a:pt x="3568" y="1"/>
                    </a:cubicBezTo>
                    <a:cubicBezTo>
                      <a:pt x="3563" y="0"/>
                      <a:pt x="3558" y="0"/>
                      <a:pt x="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3"/>
              <p:cNvSpPr/>
              <p:nvPr/>
            </p:nvSpPr>
            <p:spPr>
              <a:xfrm>
                <a:off x="5026202" y="1493259"/>
                <a:ext cx="98820" cy="98820"/>
              </a:xfrm>
              <a:custGeom>
                <a:avLst/>
                <a:gdLst/>
                <a:ahLst/>
                <a:cxnLst/>
                <a:rect l="l" t="t" r="r" b="b"/>
                <a:pathLst>
                  <a:path w="6480" h="6480" extrusionOk="0">
                    <a:moveTo>
                      <a:pt x="4914" y="1529"/>
                    </a:moveTo>
                    <a:lnTo>
                      <a:pt x="4914" y="4914"/>
                    </a:lnTo>
                    <a:lnTo>
                      <a:pt x="1529" y="4914"/>
                    </a:lnTo>
                    <a:lnTo>
                      <a:pt x="1529" y="1529"/>
                    </a:lnTo>
                    <a:close/>
                    <a:moveTo>
                      <a:pt x="765" y="1"/>
                    </a:moveTo>
                    <a:cubicBezTo>
                      <a:pt x="337" y="1"/>
                      <a:pt x="1" y="337"/>
                      <a:pt x="1" y="765"/>
                    </a:cubicBezTo>
                    <a:lnTo>
                      <a:pt x="1" y="5706"/>
                    </a:lnTo>
                    <a:cubicBezTo>
                      <a:pt x="1" y="6134"/>
                      <a:pt x="337" y="6479"/>
                      <a:pt x="765" y="6479"/>
                    </a:cubicBezTo>
                    <a:lnTo>
                      <a:pt x="5706" y="6479"/>
                    </a:lnTo>
                    <a:cubicBezTo>
                      <a:pt x="6132" y="6479"/>
                      <a:pt x="6479" y="6134"/>
                      <a:pt x="6479" y="5706"/>
                    </a:cubicBezTo>
                    <a:lnTo>
                      <a:pt x="6479" y="765"/>
                    </a:lnTo>
                    <a:cubicBezTo>
                      <a:pt x="6479" y="337"/>
                      <a:pt x="6132" y="1"/>
                      <a:pt x="5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3"/>
              <p:cNvSpPr/>
              <p:nvPr/>
            </p:nvSpPr>
            <p:spPr>
              <a:xfrm>
                <a:off x="5026202" y="1793479"/>
                <a:ext cx="98820" cy="98805"/>
              </a:xfrm>
              <a:custGeom>
                <a:avLst/>
                <a:gdLst/>
                <a:ahLst/>
                <a:cxnLst/>
                <a:rect l="l" t="t" r="r" b="b"/>
                <a:pathLst>
                  <a:path w="6480" h="6479" extrusionOk="0">
                    <a:moveTo>
                      <a:pt x="4914" y="1566"/>
                    </a:moveTo>
                    <a:lnTo>
                      <a:pt x="4914" y="4950"/>
                    </a:lnTo>
                    <a:lnTo>
                      <a:pt x="1529" y="4950"/>
                    </a:lnTo>
                    <a:lnTo>
                      <a:pt x="1529" y="1566"/>
                    </a:lnTo>
                    <a:close/>
                    <a:moveTo>
                      <a:pt x="765" y="0"/>
                    </a:moveTo>
                    <a:cubicBezTo>
                      <a:pt x="337" y="0"/>
                      <a:pt x="1" y="336"/>
                      <a:pt x="1" y="764"/>
                    </a:cubicBezTo>
                    <a:lnTo>
                      <a:pt x="1" y="5703"/>
                    </a:lnTo>
                    <a:cubicBezTo>
                      <a:pt x="1" y="6131"/>
                      <a:pt x="337" y="6478"/>
                      <a:pt x="765" y="6478"/>
                    </a:cubicBezTo>
                    <a:lnTo>
                      <a:pt x="5706" y="6478"/>
                    </a:lnTo>
                    <a:cubicBezTo>
                      <a:pt x="6132" y="6478"/>
                      <a:pt x="6479" y="6131"/>
                      <a:pt x="6479" y="5703"/>
                    </a:cubicBezTo>
                    <a:lnTo>
                      <a:pt x="6479" y="764"/>
                    </a:lnTo>
                    <a:cubicBezTo>
                      <a:pt x="6479" y="336"/>
                      <a:pt x="6132" y="0"/>
                      <a:pt x="5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3"/>
              <p:cNvSpPr/>
              <p:nvPr/>
            </p:nvSpPr>
            <p:spPr>
              <a:xfrm>
                <a:off x="5326423" y="1493259"/>
                <a:ext cx="98774" cy="98820"/>
              </a:xfrm>
              <a:custGeom>
                <a:avLst/>
                <a:gdLst/>
                <a:ahLst/>
                <a:cxnLst/>
                <a:rect l="l" t="t" r="r" b="b"/>
                <a:pathLst>
                  <a:path w="6477" h="6480" extrusionOk="0">
                    <a:moveTo>
                      <a:pt x="4948" y="1529"/>
                    </a:moveTo>
                    <a:lnTo>
                      <a:pt x="4948" y="4914"/>
                    </a:lnTo>
                    <a:lnTo>
                      <a:pt x="1564" y="4914"/>
                    </a:lnTo>
                    <a:lnTo>
                      <a:pt x="1564" y="1529"/>
                    </a:lnTo>
                    <a:close/>
                    <a:moveTo>
                      <a:pt x="765" y="1"/>
                    </a:moveTo>
                    <a:cubicBezTo>
                      <a:pt x="337" y="1"/>
                      <a:pt x="0" y="337"/>
                      <a:pt x="0" y="765"/>
                    </a:cubicBezTo>
                    <a:lnTo>
                      <a:pt x="0" y="5706"/>
                    </a:lnTo>
                    <a:cubicBezTo>
                      <a:pt x="0" y="6134"/>
                      <a:pt x="337" y="6479"/>
                      <a:pt x="765" y="6479"/>
                    </a:cubicBezTo>
                    <a:lnTo>
                      <a:pt x="5704" y="6479"/>
                    </a:lnTo>
                    <a:cubicBezTo>
                      <a:pt x="6132" y="6479"/>
                      <a:pt x="6477" y="6134"/>
                      <a:pt x="6477" y="5706"/>
                    </a:cubicBezTo>
                    <a:lnTo>
                      <a:pt x="6477" y="765"/>
                    </a:lnTo>
                    <a:cubicBezTo>
                      <a:pt x="6477" y="337"/>
                      <a:pt x="6132" y="1"/>
                      <a:pt x="5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3"/>
              <p:cNvSpPr/>
              <p:nvPr/>
            </p:nvSpPr>
            <p:spPr>
              <a:xfrm>
                <a:off x="5326423" y="1793479"/>
                <a:ext cx="98774" cy="98805"/>
              </a:xfrm>
              <a:custGeom>
                <a:avLst/>
                <a:gdLst/>
                <a:ahLst/>
                <a:cxnLst/>
                <a:rect l="l" t="t" r="r" b="b"/>
                <a:pathLst>
                  <a:path w="6477" h="6479" extrusionOk="0">
                    <a:moveTo>
                      <a:pt x="4948" y="1566"/>
                    </a:moveTo>
                    <a:lnTo>
                      <a:pt x="4948" y="4950"/>
                    </a:lnTo>
                    <a:lnTo>
                      <a:pt x="1564" y="4950"/>
                    </a:lnTo>
                    <a:lnTo>
                      <a:pt x="1564" y="1566"/>
                    </a:lnTo>
                    <a:close/>
                    <a:moveTo>
                      <a:pt x="765" y="0"/>
                    </a:moveTo>
                    <a:cubicBezTo>
                      <a:pt x="337" y="0"/>
                      <a:pt x="0" y="336"/>
                      <a:pt x="0" y="764"/>
                    </a:cubicBezTo>
                    <a:lnTo>
                      <a:pt x="0" y="5703"/>
                    </a:lnTo>
                    <a:cubicBezTo>
                      <a:pt x="0" y="6131"/>
                      <a:pt x="337" y="6478"/>
                      <a:pt x="765" y="6478"/>
                    </a:cubicBezTo>
                    <a:lnTo>
                      <a:pt x="5704" y="6478"/>
                    </a:lnTo>
                    <a:cubicBezTo>
                      <a:pt x="6132" y="6478"/>
                      <a:pt x="6477" y="6131"/>
                      <a:pt x="6477" y="5703"/>
                    </a:cubicBezTo>
                    <a:lnTo>
                      <a:pt x="6477" y="764"/>
                    </a:lnTo>
                    <a:cubicBezTo>
                      <a:pt x="6477" y="336"/>
                      <a:pt x="6132" y="0"/>
                      <a:pt x="5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3"/>
              <p:cNvSpPr/>
              <p:nvPr/>
            </p:nvSpPr>
            <p:spPr>
              <a:xfrm>
                <a:off x="5107505" y="1574562"/>
                <a:ext cx="236299" cy="235552"/>
              </a:xfrm>
              <a:custGeom>
                <a:avLst/>
                <a:gdLst/>
                <a:ahLst/>
                <a:cxnLst/>
                <a:rect l="l" t="t" r="r" b="b"/>
                <a:pathLst>
                  <a:path w="15495" h="15446" extrusionOk="0">
                    <a:moveTo>
                      <a:pt x="7748" y="1577"/>
                    </a:moveTo>
                    <a:cubicBezTo>
                      <a:pt x="10775" y="1577"/>
                      <a:pt x="13802" y="3635"/>
                      <a:pt x="13956" y="7752"/>
                    </a:cubicBezTo>
                    <a:cubicBezTo>
                      <a:pt x="13956" y="11174"/>
                      <a:pt x="11172" y="13966"/>
                      <a:pt x="7752" y="13966"/>
                    </a:cubicBezTo>
                    <a:cubicBezTo>
                      <a:pt x="4322" y="13966"/>
                      <a:pt x="1538" y="11174"/>
                      <a:pt x="1538" y="7752"/>
                    </a:cubicBezTo>
                    <a:cubicBezTo>
                      <a:pt x="1693" y="3635"/>
                      <a:pt x="4721" y="1577"/>
                      <a:pt x="7748" y="1577"/>
                    </a:cubicBezTo>
                    <a:close/>
                    <a:moveTo>
                      <a:pt x="7752" y="1"/>
                    </a:moveTo>
                    <a:cubicBezTo>
                      <a:pt x="3475" y="1"/>
                      <a:pt x="1" y="3477"/>
                      <a:pt x="1" y="7752"/>
                    </a:cubicBezTo>
                    <a:cubicBezTo>
                      <a:pt x="196" y="12882"/>
                      <a:pt x="3970" y="15446"/>
                      <a:pt x="7745" y="15446"/>
                    </a:cubicBezTo>
                    <a:cubicBezTo>
                      <a:pt x="11521" y="15446"/>
                      <a:pt x="15298" y="12880"/>
                      <a:pt x="15495" y="7752"/>
                    </a:cubicBezTo>
                    <a:cubicBezTo>
                      <a:pt x="15495" y="3477"/>
                      <a:pt x="12019" y="1"/>
                      <a:pt x="7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3"/>
              <p:cNvSpPr/>
              <p:nvPr/>
            </p:nvSpPr>
            <p:spPr>
              <a:xfrm>
                <a:off x="5149834" y="1493259"/>
                <a:ext cx="155367" cy="34099"/>
              </a:xfrm>
              <a:custGeom>
                <a:avLst/>
                <a:gdLst/>
                <a:ahLst/>
                <a:cxnLst/>
                <a:rect l="l" t="t" r="r" b="b"/>
                <a:pathLst>
                  <a:path w="10188" h="2236" extrusionOk="0">
                    <a:moveTo>
                      <a:pt x="4976" y="1"/>
                    </a:moveTo>
                    <a:cubicBezTo>
                      <a:pt x="3474" y="1"/>
                      <a:pt x="2009" y="247"/>
                      <a:pt x="609" y="747"/>
                    </a:cubicBezTo>
                    <a:cubicBezTo>
                      <a:pt x="208" y="883"/>
                      <a:pt x="0" y="1320"/>
                      <a:pt x="144" y="1721"/>
                    </a:cubicBezTo>
                    <a:cubicBezTo>
                      <a:pt x="253" y="2038"/>
                      <a:pt x="555" y="2235"/>
                      <a:pt x="871" y="2235"/>
                    </a:cubicBezTo>
                    <a:cubicBezTo>
                      <a:pt x="953" y="2235"/>
                      <a:pt x="1037" y="2222"/>
                      <a:pt x="1118" y="2193"/>
                    </a:cubicBezTo>
                    <a:cubicBezTo>
                      <a:pt x="2346" y="1752"/>
                      <a:pt x="3659" y="1531"/>
                      <a:pt x="4971" y="1531"/>
                    </a:cubicBezTo>
                    <a:cubicBezTo>
                      <a:pt x="6283" y="1531"/>
                      <a:pt x="7595" y="1752"/>
                      <a:pt x="8824" y="2193"/>
                    </a:cubicBezTo>
                    <a:cubicBezTo>
                      <a:pt x="8918" y="2222"/>
                      <a:pt x="9007" y="2236"/>
                      <a:pt x="9092" y="2236"/>
                    </a:cubicBezTo>
                    <a:cubicBezTo>
                      <a:pt x="9871" y="2236"/>
                      <a:pt x="10188" y="1084"/>
                      <a:pt x="9335" y="747"/>
                    </a:cubicBezTo>
                    <a:cubicBezTo>
                      <a:pt x="7933" y="247"/>
                      <a:pt x="6468" y="1"/>
                      <a:pt x="4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3"/>
              <p:cNvSpPr/>
              <p:nvPr/>
            </p:nvSpPr>
            <p:spPr>
              <a:xfrm>
                <a:off x="5149834" y="1858101"/>
                <a:ext cx="151646" cy="34175"/>
              </a:xfrm>
              <a:custGeom>
                <a:avLst/>
                <a:gdLst/>
                <a:ahLst/>
                <a:cxnLst/>
                <a:rect l="l" t="t" r="r" b="b"/>
                <a:pathLst>
                  <a:path w="9944" h="2241" extrusionOk="0">
                    <a:moveTo>
                      <a:pt x="863" y="1"/>
                    </a:moveTo>
                    <a:cubicBezTo>
                      <a:pt x="550" y="1"/>
                      <a:pt x="252" y="197"/>
                      <a:pt x="144" y="511"/>
                    </a:cubicBezTo>
                    <a:cubicBezTo>
                      <a:pt x="0" y="911"/>
                      <a:pt x="208" y="1347"/>
                      <a:pt x="609" y="1494"/>
                    </a:cubicBezTo>
                    <a:cubicBezTo>
                      <a:pt x="2009" y="1985"/>
                      <a:pt x="3474" y="2240"/>
                      <a:pt x="4976" y="2240"/>
                    </a:cubicBezTo>
                    <a:cubicBezTo>
                      <a:pt x="6468" y="2240"/>
                      <a:pt x="7933" y="1985"/>
                      <a:pt x="9335" y="1494"/>
                    </a:cubicBezTo>
                    <a:cubicBezTo>
                      <a:pt x="9734" y="1347"/>
                      <a:pt x="9944" y="911"/>
                      <a:pt x="9797" y="511"/>
                    </a:cubicBezTo>
                    <a:cubicBezTo>
                      <a:pt x="9691" y="197"/>
                      <a:pt x="9399" y="1"/>
                      <a:pt x="9083" y="1"/>
                    </a:cubicBezTo>
                    <a:cubicBezTo>
                      <a:pt x="8997" y="1"/>
                      <a:pt x="8910" y="15"/>
                      <a:pt x="8824" y="46"/>
                    </a:cubicBezTo>
                    <a:cubicBezTo>
                      <a:pt x="7595" y="483"/>
                      <a:pt x="6283" y="701"/>
                      <a:pt x="4971" y="701"/>
                    </a:cubicBezTo>
                    <a:cubicBezTo>
                      <a:pt x="3659" y="701"/>
                      <a:pt x="2346" y="483"/>
                      <a:pt x="1118" y="46"/>
                    </a:cubicBezTo>
                    <a:cubicBezTo>
                      <a:pt x="1034" y="15"/>
                      <a:pt x="948" y="1"/>
                      <a:pt x="8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 name="Google Shape;733;p63"/>
            <p:cNvSpPr/>
            <p:nvPr/>
          </p:nvSpPr>
          <p:spPr>
            <a:xfrm>
              <a:off x="5237151" y="1618385"/>
              <a:ext cx="35639" cy="148627"/>
            </a:xfrm>
            <a:custGeom>
              <a:avLst/>
              <a:gdLst/>
              <a:ahLst/>
              <a:cxnLst/>
              <a:rect l="l" t="t" r="r" b="b"/>
              <a:pathLst>
                <a:path w="2337" h="9746" extrusionOk="0">
                  <a:moveTo>
                    <a:pt x="868" y="1"/>
                  </a:moveTo>
                  <a:cubicBezTo>
                    <a:pt x="782" y="1"/>
                    <a:pt x="695" y="15"/>
                    <a:pt x="609" y="46"/>
                  </a:cubicBezTo>
                  <a:cubicBezTo>
                    <a:pt x="208" y="192"/>
                    <a:pt x="0" y="629"/>
                    <a:pt x="144" y="1029"/>
                  </a:cubicBezTo>
                  <a:cubicBezTo>
                    <a:pt x="581" y="2258"/>
                    <a:pt x="799" y="3559"/>
                    <a:pt x="799" y="4878"/>
                  </a:cubicBezTo>
                  <a:cubicBezTo>
                    <a:pt x="799" y="6197"/>
                    <a:pt x="581" y="7490"/>
                    <a:pt x="144" y="8725"/>
                  </a:cubicBezTo>
                  <a:cubicBezTo>
                    <a:pt x="0" y="9127"/>
                    <a:pt x="208" y="9564"/>
                    <a:pt x="609" y="9699"/>
                  </a:cubicBezTo>
                  <a:cubicBezTo>
                    <a:pt x="696" y="9731"/>
                    <a:pt x="784" y="9746"/>
                    <a:pt x="871" y="9746"/>
                  </a:cubicBezTo>
                  <a:cubicBezTo>
                    <a:pt x="1184" y="9746"/>
                    <a:pt x="1477" y="9549"/>
                    <a:pt x="1592" y="9236"/>
                  </a:cubicBezTo>
                  <a:cubicBezTo>
                    <a:pt x="2083" y="7835"/>
                    <a:pt x="2337" y="6369"/>
                    <a:pt x="2337" y="4878"/>
                  </a:cubicBezTo>
                  <a:cubicBezTo>
                    <a:pt x="2337" y="3376"/>
                    <a:pt x="2083" y="1913"/>
                    <a:pt x="1592" y="511"/>
                  </a:cubicBezTo>
                  <a:cubicBezTo>
                    <a:pt x="1477" y="197"/>
                    <a:pt x="1183" y="1"/>
                    <a:pt x="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3"/>
            <p:cNvSpPr/>
            <p:nvPr/>
          </p:nvSpPr>
          <p:spPr>
            <a:xfrm>
              <a:off x="4873802" y="1618385"/>
              <a:ext cx="35548" cy="148627"/>
            </a:xfrm>
            <a:custGeom>
              <a:avLst/>
              <a:gdLst/>
              <a:ahLst/>
              <a:cxnLst/>
              <a:rect l="l" t="t" r="r" b="b"/>
              <a:pathLst>
                <a:path w="2331" h="9746" extrusionOk="0">
                  <a:moveTo>
                    <a:pt x="1462" y="1"/>
                  </a:moveTo>
                  <a:cubicBezTo>
                    <a:pt x="1146" y="1"/>
                    <a:pt x="854" y="197"/>
                    <a:pt x="748" y="511"/>
                  </a:cubicBezTo>
                  <a:cubicBezTo>
                    <a:pt x="248" y="1913"/>
                    <a:pt x="1" y="3376"/>
                    <a:pt x="1" y="4878"/>
                  </a:cubicBezTo>
                  <a:cubicBezTo>
                    <a:pt x="1" y="6369"/>
                    <a:pt x="248" y="7835"/>
                    <a:pt x="748" y="9236"/>
                  </a:cubicBezTo>
                  <a:cubicBezTo>
                    <a:pt x="854" y="9549"/>
                    <a:pt x="1145" y="9746"/>
                    <a:pt x="1459" y="9746"/>
                  </a:cubicBezTo>
                  <a:cubicBezTo>
                    <a:pt x="1546" y="9746"/>
                    <a:pt x="1635" y="9731"/>
                    <a:pt x="1721" y="9699"/>
                  </a:cubicBezTo>
                  <a:cubicBezTo>
                    <a:pt x="2121" y="9564"/>
                    <a:pt x="2331" y="9127"/>
                    <a:pt x="2184" y="8725"/>
                  </a:cubicBezTo>
                  <a:cubicBezTo>
                    <a:pt x="1748" y="7490"/>
                    <a:pt x="1529" y="6197"/>
                    <a:pt x="1529" y="4878"/>
                  </a:cubicBezTo>
                  <a:cubicBezTo>
                    <a:pt x="1529" y="3559"/>
                    <a:pt x="1748" y="2258"/>
                    <a:pt x="2184" y="1029"/>
                  </a:cubicBezTo>
                  <a:cubicBezTo>
                    <a:pt x="2331" y="629"/>
                    <a:pt x="2121" y="192"/>
                    <a:pt x="1721" y="46"/>
                  </a:cubicBezTo>
                  <a:cubicBezTo>
                    <a:pt x="1635" y="15"/>
                    <a:pt x="1548" y="1"/>
                    <a:pt x="1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63"/>
          <p:cNvGrpSpPr/>
          <p:nvPr/>
        </p:nvGrpSpPr>
        <p:grpSpPr>
          <a:xfrm>
            <a:off x="5866131" y="1694077"/>
            <a:ext cx="377685" cy="376347"/>
            <a:chOff x="5465685" y="1493183"/>
            <a:chExt cx="400557" cy="399138"/>
          </a:xfrm>
        </p:grpSpPr>
        <p:sp>
          <p:nvSpPr>
            <p:cNvPr id="736" name="Google Shape;736;p63"/>
            <p:cNvSpPr/>
            <p:nvPr/>
          </p:nvSpPr>
          <p:spPr>
            <a:xfrm>
              <a:off x="5465685" y="1493183"/>
              <a:ext cx="400557" cy="399138"/>
            </a:xfrm>
            <a:custGeom>
              <a:avLst/>
              <a:gdLst/>
              <a:ahLst/>
              <a:cxnLst/>
              <a:rect l="l" t="t" r="r" b="b"/>
              <a:pathLst>
                <a:path w="26266" h="26173" extrusionOk="0">
                  <a:moveTo>
                    <a:pt x="4877" y="1508"/>
                  </a:moveTo>
                  <a:cubicBezTo>
                    <a:pt x="9309" y="1672"/>
                    <a:pt x="9309" y="8021"/>
                    <a:pt x="4877" y="8194"/>
                  </a:cubicBezTo>
                  <a:cubicBezTo>
                    <a:pt x="3032" y="8194"/>
                    <a:pt x="1529" y="6694"/>
                    <a:pt x="1529" y="4846"/>
                  </a:cubicBezTo>
                  <a:cubicBezTo>
                    <a:pt x="1529" y="3008"/>
                    <a:pt x="3032" y="1508"/>
                    <a:pt x="4877" y="1508"/>
                  </a:cubicBezTo>
                  <a:close/>
                  <a:moveTo>
                    <a:pt x="21318" y="1508"/>
                  </a:moveTo>
                  <a:cubicBezTo>
                    <a:pt x="25748" y="1672"/>
                    <a:pt x="25748" y="8021"/>
                    <a:pt x="21318" y="8194"/>
                  </a:cubicBezTo>
                  <a:cubicBezTo>
                    <a:pt x="19471" y="8194"/>
                    <a:pt x="17977" y="6694"/>
                    <a:pt x="17977" y="4846"/>
                  </a:cubicBezTo>
                  <a:cubicBezTo>
                    <a:pt x="17977" y="3008"/>
                    <a:pt x="19471" y="1508"/>
                    <a:pt x="21318" y="1508"/>
                  </a:cubicBezTo>
                  <a:close/>
                  <a:moveTo>
                    <a:pt x="13093" y="9731"/>
                  </a:moveTo>
                  <a:cubicBezTo>
                    <a:pt x="17523" y="9895"/>
                    <a:pt x="17523" y="16246"/>
                    <a:pt x="13093" y="16410"/>
                  </a:cubicBezTo>
                  <a:cubicBezTo>
                    <a:pt x="11255" y="16410"/>
                    <a:pt x="9754" y="14917"/>
                    <a:pt x="9754" y="13072"/>
                  </a:cubicBezTo>
                  <a:cubicBezTo>
                    <a:pt x="9754" y="11224"/>
                    <a:pt x="11255" y="9731"/>
                    <a:pt x="13093" y="9731"/>
                  </a:cubicBezTo>
                  <a:close/>
                  <a:moveTo>
                    <a:pt x="6178" y="21260"/>
                  </a:moveTo>
                  <a:lnTo>
                    <a:pt x="7870" y="22952"/>
                  </a:lnTo>
                  <a:lnTo>
                    <a:pt x="6178" y="24644"/>
                  </a:lnTo>
                  <a:lnTo>
                    <a:pt x="1529" y="24644"/>
                  </a:lnTo>
                  <a:lnTo>
                    <a:pt x="1529" y="21260"/>
                  </a:lnTo>
                  <a:close/>
                  <a:moveTo>
                    <a:pt x="14412" y="21260"/>
                  </a:moveTo>
                  <a:lnTo>
                    <a:pt x="16104" y="22952"/>
                  </a:lnTo>
                  <a:lnTo>
                    <a:pt x="14412" y="24644"/>
                  </a:lnTo>
                  <a:lnTo>
                    <a:pt x="8390" y="24644"/>
                  </a:lnTo>
                  <a:lnTo>
                    <a:pt x="9536" y="23487"/>
                  </a:lnTo>
                  <a:cubicBezTo>
                    <a:pt x="9835" y="23188"/>
                    <a:pt x="9835" y="22705"/>
                    <a:pt x="9536" y="22406"/>
                  </a:cubicBezTo>
                  <a:lnTo>
                    <a:pt x="8390" y="21260"/>
                  </a:lnTo>
                  <a:close/>
                  <a:moveTo>
                    <a:pt x="22637" y="21260"/>
                  </a:moveTo>
                  <a:lnTo>
                    <a:pt x="24329" y="22952"/>
                  </a:lnTo>
                  <a:lnTo>
                    <a:pt x="22637" y="24644"/>
                  </a:lnTo>
                  <a:lnTo>
                    <a:pt x="16604" y="24644"/>
                  </a:lnTo>
                  <a:lnTo>
                    <a:pt x="17759" y="23487"/>
                  </a:lnTo>
                  <a:cubicBezTo>
                    <a:pt x="18060" y="23188"/>
                    <a:pt x="18060" y="22705"/>
                    <a:pt x="17759" y="22406"/>
                  </a:cubicBezTo>
                  <a:lnTo>
                    <a:pt x="16604" y="21260"/>
                  </a:lnTo>
                  <a:close/>
                  <a:moveTo>
                    <a:pt x="21317" y="1"/>
                  </a:moveTo>
                  <a:cubicBezTo>
                    <a:pt x="18940" y="1"/>
                    <a:pt x="16564" y="1616"/>
                    <a:pt x="16440" y="4846"/>
                  </a:cubicBezTo>
                  <a:cubicBezTo>
                    <a:pt x="16440" y="7275"/>
                    <a:pt x="18224" y="9294"/>
                    <a:pt x="20563" y="9668"/>
                  </a:cubicBezTo>
                  <a:lnTo>
                    <a:pt x="20563" y="19731"/>
                  </a:lnTo>
                  <a:lnTo>
                    <a:pt x="13866" y="19731"/>
                  </a:lnTo>
                  <a:lnTo>
                    <a:pt x="13866" y="17910"/>
                  </a:lnTo>
                  <a:cubicBezTo>
                    <a:pt x="16176" y="17548"/>
                    <a:pt x="17960" y="15528"/>
                    <a:pt x="17960" y="13098"/>
                  </a:cubicBezTo>
                  <a:cubicBezTo>
                    <a:pt x="17838" y="9868"/>
                    <a:pt x="15470" y="8254"/>
                    <a:pt x="13103" y="8254"/>
                  </a:cubicBezTo>
                  <a:cubicBezTo>
                    <a:pt x="10735" y="8254"/>
                    <a:pt x="8367" y="9868"/>
                    <a:pt x="8243" y="13098"/>
                  </a:cubicBezTo>
                  <a:cubicBezTo>
                    <a:pt x="8243" y="15528"/>
                    <a:pt x="10019" y="17548"/>
                    <a:pt x="12338" y="17910"/>
                  </a:cubicBezTo>
                  <a:lnTo>
                    <a:pt x="12338" y="19731"/>
                  </a:lnTo>
                  <a:lnTo>
                    <a:pt x="5641" y="19731"/>
                  </a:lnTo>
                  <a:lnTo>
                    <a:pt x="5641" y="9696"/>
                  </a:lnTo>
                  <a:cubicBezTo>
                    <a:pt x="7953" y="9323"/>
                    <a:pt x="9735" y="7303"/>
                    <a:pt x="9735" y="4873"/>
                  </a:cubicBezTo>
                  <a:cubicBezTo>
                    <a:pt x="9613" y="1643"/>
                    <a:pt x="7245" y="29"/>
                    <a:pt x="4877" y="29"/>
                  </a:cubicBezTo>
                  <a:cubicBezTo>
                    <a:pt x="2510" y="29"/>
                    <a:pt x="142" y="1643"/>
                    <a:pt x="18" y="4873"/>
                  </a:cubicBezTo>
                  <a:cubicBezTo>
                    <a:pt x="18" y="7303"/>
                    <a:pt x="1793" y="9323"/>
                    <a:pt x="4112" y="9696"/>
                  </a:cubicBezTo>
                  <a:lnTo>
                    <a:pt x="4112" y="19694"/>
                  </a:lnTo>
                  <a:lnTo>
                    <a:pt x="765" y="19694"/>
                  </a:lnTo>
                  <a:cubicBezTo>
                    <a:pt x="337" y="19694"/>
                    <a:pt x="1" y="20030"/>
                    <a:pt x="1" y="20458"/>
                  </a:cubicBezTo>
                  <a:lnTo>
                    <a:pt x="1" y="25397"/>
                  </a:lnTo>
                  <a:cubicBezTo>
                    <a:pt x="1" y="25825"/>
                    <a:pt x="337" y="26172"/>
                    <a:pt x="765" y="26172"/>
                  </a:cubicBezTo>
                  <a:lnTo>
                    <a:pt x="22973" y="26172"/>
                  </a:lnTo>
                  <a:cubicBezTo>
                    <a:pt x="23174" y="26172"/>
                    <a:pt x="23373" y="26089"/>
                    <a:pt x="23519" y="25943"/>
                  </a:cubicBezTo>
                  <a:lnTo>
                    <a:pt x="25976" y="23478"/>
                  </a:lnTo>
                  <a:cubicBezTo>
                    <a:pt x="26048" y="23406"/>
                    <a:pt x="26111" y="23314"/>
                    <a:pt x="26148" y="23225"/>
                  </a:cubicBezTo>
                  <a:cubicBezTo>
                    <a:pt x="26266" y="22923"/>
                    <a:pt x="26194" y="22596"/>
                    <a:pt x="25984" y="22386"/>
                  </a:cubicBezTo>
                  <a:lnTo>
                    <a:pt x="23519" y="19912"/>
                  </a:lnTo>
                  <a:cubicBezTo>
                    <a:pt x="23373" y="19775"/>
                    <a:pt x="23174" y="19694"/>
                    <a:pt x="22973" y="19694"/>
                  </a:cubicBezTo>
                  <a:lnTo>
                    <a:pt x="22091" y="19694"/>
                  </a:lnTo>
                  <a:lnTo>
                    <a:pt x="22091" y="9668"/>
                  </a:lnTo>
                  <a:cubicBezTo>
                    <a:pt x="24410" y="9294"/>
                    <a:pt x="26194" y="7275"/>
                    <a:pt x="26194" y="4846"/>
                  </a:cubicBezTo>
                  <a:cubicBezTo>
                    <a:pt x="26071" y="1616"/>
                    <a:pt x="23694" y="1"/>
                    <a:pt x="21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3"/>
            <p:cNvSpPr/>
            <p:nvPr/>
          </p:nvSpPr>
          <p:spPr>
            <a:xfrm>
              <a:off x="5504903" y="1542801"/>
              <a:ext cx="70333" cy="48525"/>
            </a:xfrm>
            <a:custGeom>
              <a:avLst/>
              <a:gdLst/>
              <a:ahLst/>
              <a:cxnLst/>
              <a:rect l="l" t="t" r="r" b="b"/>
              <a:pathLst>
                <a:path w="4612" h="3182" extrusionOk="0">
                  <a:moveTo>
                    <a:pt x="3536" y="0"/>
                  </a:moveTo>
                  <a:cubicBezTo>
                    <a:pt x="3357" y="0"/>
                    <a:pt x="3170" y="68"/>
                    <a:pt x="2997" y="228"/>
                  </a:cubicBezTo>
                  <a:lnTo>
                    <a:pt x="1896" y="1328"/>
                  </a:lnTo>
                  <a:lnTo>
                    <a:pt x="1615" y="1055"/>
                  </a:lnTo>
                  <a:cubicBezTo>
                    <a:pt x="1441" y="894"/>
                    <a:pt x="1252" y="826"/>
                    <a:pt x="1073" y="826"/>
                  </a:cubicBezTo>
                  <a:cubicBezTo>
                    <a:pt x="482" y="826"/>
                    <a:pt x="0" y="1565"/>
                    <a:pt x="532" y="2138"/>
                  </a:cubicBezTo>
                  <a:lnTo>
                    <a:pt x="1350" y="2957"/>
                  </a:lnTo>
                  <a:cubicBezTo>
                    <a:pt x="1500" y="3107"/>
                    <a:pt x="1695" y="3182"/>
                    <a:pt x="1891" y="3182"/>
                  </a:cubicBezTo>
                  <a:cubicBezTo>
                    <a:pt x="2087" y="3182"/>
                    <a:pt x="2283" y="3107"/>
                    <a:pt x="2433" y="2957"/>
                  </a:cubicBezTo>
                  <a:lnTo>
                    <a:pt x="4080" y="1320"/>
                  </a:lnTo>
                  <a:cubicBezTo>
                    <a:pt x="4612" y="746"/>
                    <a:pt x="4127" y="0"/>
                    <a:pt x="3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3"/>
            <p:cNvSpPr/>
            <p:nvPr/>
          </p:nvSpPr>
          <p:spPr>
            <a:xfrm>
              <a:off x="5630167" y="1668201"/>
              <a:ext cx="70455" cy="48541"/>
            </a:xfrm>
            <a:custGeom>
              <a:avLst/>
              <a:gdLst/>
              <a:ahLst/>
              <a:cxnLst/>
              <a:rect l="l" t="t" r="r" b="b"/>
              <a:pathLst>
                <a:path w="4620" h="3183" extrusionOk="0">
                  <a:moveTo>
                    <a:pt x="3540" y="0"/>
                  </a:moveTo>
                  <a:cubicBezTo>
                    <a:pt x="3360" y="0"/>
                    <a:pt x="3171" y="68"/>
                    <a:pt x="2998" y="229"/>
                  </a:cubicBezTo>
                  <a:lnTo>
                    <a:pt x="1896" y="1329"/>
                  </a:lnTo>
                  <a:lnTo>
                    <a:pt x="1623" y="1048"/>
                  </a:lnTo>
                  <a:cubicBezTo>
                    <a:pt x="1450" y="888"/>
                    <a:pt x="1262" y="820"/>
                    <a:pt x="1084" y="820"/>
                  </a:cubicBezTo>
                  <a:cubicBezTo>
                    <a:pt x="490" y="820"/>
                    <a:pt x="1" y="1566"/>
                    <a:pt x="531" y="2139"/>
                  </a:cubicBezTo>
                  <a:lnTo>
                    <a:pt x="1361" y="2958"/>
                  </a:lnTo>
                  <a:cubicBezTo>
                    <a:pt x="1501" y="3108"/>
                    <a:pt x="1701" y="3183"/>
                    <a:pt x="1901" y="3183"/>
                  </a:cubicBezTo>
                  <a:cubicBezTo>
                    <a:pt x="2101" y="3183"/>
                    <a:pt x="2301" y="3108"/>
                    <a:pt x="2441" y="2958"/>
                  </a:cubicBezTo>
                  <a:lnTo>
                    <a:pt x="4090" y="1310"/>
                  </a:lnTo>
                  <a:cubicBezTo>
                    <a:pt x="4619" y="738"/>
                    <a:pt x="4132" y="0"/>
                    <a:pt x="3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3"/>
            <p:cNvSpPr/>
            <p:nvPr/>
          </p:nvSpPr>
          <p:spPr>
            <a:xfrm>
              <a:off x="5755567" y="1542801"/>
              <a:ext cx="70348" cy="48525"/>
            </a:xfrm>
            <a:custGeom>
              <a:avLst/>
              <a:gdLst/>
              <a:ahLst/>
              <a:cxnLst/>
              <a:rect l="l" t="t" r="r" b="b"/>
              <a:pathLst>
                <a:path w="4613" h="3182" extrusionOk="0">
                  <a:moveTo>
                    <a:pt x="3536" y="0"/>
                  </a:moveTo>
                  <a:cubicBezTo>
                    <a:pt x="3358" y="0"/>
                    <a:pt x="3170" y="68"/>
                    <a:pt x="2997" y="228"/>
                  </a:cubicBezTo>
                  <a:lnTo>
                    <a:pt x="1897" y="1328"/>
                  </a:lnTo>
                  <a:lnTo>
                    <a:pt x="1615" y="1055"/>
                  </a:lnTo>
                  <a:cubicBezTo>
                    <a:pt x="1441" y="894"/>
                    <a:pt x="1252" y="826"/>
                    <a:pt x="1073" y="826"/>
                  </a:cubicBezTo>
                  <a:cubicBezTo>
                    <a:pt x="483" y="826"/>
                    <a:pt x="1" y="1565"/>
                    <a:pt x="532" y="2138"/>
                  </a:cubicBezTo>
                  <a:lnTo>
                    <a:pt x="1351" y="2957"/>
                  </a:lnTo>
                  <a:cubicBezTo>
                    <a:pt x="1501" y="3107"/>
                    <a:pt x="1700" y="3182"/>
                    <a:pt x="1897" y="3182"/>
                  </a:cubicBezTo>
                  <a:cubicBezTo>
                    <a:pt x="2095" y="3182"/>
                    <a:pt x="2293" y="3107"/>
                    <a:pt x="2443" y="2957"/>
                  </a:cubicBezTo>
                  <a:lnTo>
                    <a:pt x="4080" y="1320"/>
                  </a:lnTo>
                  <a:cubicBezTo>
                    <a:pt x="4612" y="746"/>
                    <a:pt x="4128" y="0"/>
                    <a:pt x="3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63"/>
          <p:cNvGrpSpPr/>
          <p:nvPr/>
        </p:nvGrpSpPr>
        <p:grpSpPr>
          <a:xfrm>
            <a:off x="6502428" y="1694034"/>
            <a:ext cx="378461" cy="376405"/>
            <a:chOff x="5903246" y="1493137"/>
            <a:chExt cx="401380" cy="399200"/>
          </a:xfrm>
        </p:grpSpPr>
        <p:sp>
          <p:nvSpPr>
            <p:cNvPr id="741" name="Google Shape;741;p63"/>
            <p:cNvSpPr/>
            <p:nvPr/>
          </p:nvSpPr>
          <p:spPr>
            <a:xfrm>
              <a:off x="5903246" y="1611768"/>
              <a:ext cx="401380" cy="280570"/>
            </a:xfrm>
            <a:custGeom>
              <a:avLst/>
              <a:gdLst/>
              <a:ahLst/>
              <a:cxnLst/>
              <a:rect l="l" t="t" r="r" b="b"/>
              <a:pathLst>
                <a:path w="26320" h="18398" extrusionOk="0">
                  <a:moveTo>
                    <a:pt x="21416" y="1845"/>
                  </a:moveTo>
                  <a:lnTo>
                    <a:pt x="24392" y="4830"/>
                  </a:lnTo>
                  <a:lnTo>
                    <a:pt x="21324" y="7895"/>
                  </a:lnTo>
                  <a:cubicBezTo>
                    <a:pt x="21180" y="8033"/>
                    <a:pt x="21097" y="8231"/>
                    <a:pt x="21097" y="8432"/>
                  </a:cubicBezTo>
                  <a:cubicBezTo>
                    <a:pt x="21106" y="8978"/>
                    <a:pt x="20887" y="9487"/>
                    <a:pt x="20505" y="9869"/>
                  </a:cubicBezTo>
                  <a:lnTo>
                    <a:pt x="19542" y="10834"/>
                  </a:lnTo>
                  <a:lnTo>
                    <a:pt x="14865" y="6148"/>
                  </a:lnTo>
                  <a:cubicBezTo>
                    <a:pt x="14712" y="5995"/>
                    <a:pt x="14519" y="5924"/>
                    <a:pt x="14328" y="5924"/>
                  </a:cubicBezTo>
                  <a:cubicBezTo>
                    <a:pt x="14122" y="5924"/>
                    <a:pt x="13920" y="6006"/>
                    <a:pt x="13774" y="6157"/>
                  </a:cubicBezTo>
                  <a:cubicBezTo>
                    <a:pt x="13282" y="6650"/>
                    <a:pt x="12632" y="6896"/>
                    <a:pt x="11981" y="6896"/>
                  </a:cubicBezTo>
                  <a:cubicBezTo>
                    <a:pt x="11585" y="6896"/>
                    <a:pt x="11188" y="6805"/>
                    <a:pt x="10826" y="6622"/>
                  </a:cubicBezTo>
                  <a:lnTo>
                    <a:pt x="13474" y="3974"/>
                  </a:lnTo>
                  <a:lnTo>
                    <a:pt x="18968" y="3974"/>
                  </a:lnTo>
                  <a:cubicBezTo>
                    <a:pt x="19169" y="3974"/>
                    <a:pt x="19359" y="3893"/>
                    <a:pt x="19505" y="3747"/>
                  </a:cubicBezTo>
                  <a:lnTo>
                    <a:pt x="21416" y="1845"/>
                  </a:lnTo>
                  <a:close/>
                  <a:moveTo>
                    <a:pt x="4904" y="1845"/>
                  </a:moveTo>
                  <a:lnTo>
                    <a:pt x="6815" y="3755"/>
                  </a:lnTo>
                  <a:cubicBezTo>
                    <a:pt x="6959" y="3893"/>
                    <a:pt x="7151" y="3974"/>
                    <a:pt x="7350" y="3974"/>
                  </a:cubicBezTo>
                  <a:lnTo>
                    <a:pt x="11308" y="3974"/>
                  </a:lnTo>
                  <a:lnTo>
                    <a:pt x="9134" y="6148"/>
                  </a:lnTo>
                  <a:cubicBezTo>
                    <a:pt x="8835" y="6450"/>
                    <a:pt x="8835" y="6941"/>
                    <a:pt x="9134" y="7231"/>
                  </a:cubicBezTo>
                  <a:cubicBezTo>
                    <a:pt x="9875" y="7973"/>
                    <a:pt x="10928" y="8423"/>
                    <a:pt x="12022" y="8423"/>
                  </a:cubicBezTo>
                  <a:cubicBezTo>
                    <a:pt x="12780" y="8423"/>
                    <a:pt x="13557" y="8207"/>
                    <a:pt x="14265" y="7723"/>
                  </a:cubicBezTo>
                  <a:lnTo>
                    <a:pt x="18606" y="12063"/>
                  </a:lnTo>
                  <a:cubicBezTo>
                    <a:pt x="19014" y="12472"/>
                    <a:pt x="18913" y="13173"/>
                    <a:pt x="18405" y="13454"/>
                  </a:cubicBezTo>
                  <a:lnTo>
                    <a:pt x="14529" y="15537"/>
                  </a:lnTo>
                  <a:cubicBezTo>
                    <a:pt x="14446" y="15175"/>
                    <a:pt x="14265" y="14836"/>
                    <a:pt x="13992" y="14574"/>
                  </a:cubicBezTo>
                  <a:lnTo>
                    <a:pt x="9926" y="10507"/>
                  </a:lnTo>
                  <a:cubicBezTo>
                    <a:pt x="9534" y="10116"/>
                    <a:pt x="9022" y="9920"/>
                    <a:pt x="8512" y="9920"/>
                  </a:cubicBezTo>
                  <a:cubicBezTo>
                    <a:pt x="8001" y="9920"/>
                    <a:pt x="7492" y="10116"/>
                    <a:pt x="7105" y="10507"/>
                  </a:cubicBezTo>
                  <a:lnTo>
                    <a:pt x="6749" y="10862"/>
                  </a:lnTo>
                  <a:lnTo>
                    <a:pt x="5813" y="9889"/>
                  </a:lnTo>
                  <a:cubicBezTo>
                    <a:pt x="5430" y="9498"/>
                    <a:pt x="5221" y="8978"/>
                    <a:pt x="5212" y="8432"/>
                  </a:cubicBezTo>
                  <a:cubicBezTo>
                    <a:pt x="5212" y="8223"/>
                    <a:pt x="5131" y="8033"/>
                    <a:pt x="4994" y="7895"/>
                  </a:cubicBezTo>
                  <a:lnTo>
                    <a:pt x="1928" y="4830"/>
                  </a:lnTo>
                  <a:lnTo>
                    <a:pt x="4904" y="1845"/>
                  </a:lnTo>
                  <a:close/>
                  <a:moveTo>
                    <a:pt x="8515" y="11451"/>
                  </a:moveTo>
                  <a:cubicBezTo>
                    <a:pt x="8633" y="11451"/>
                    <a:pt x="8752" y="11495"/>
                    <a:pt x="8843" y="11581"/>
                  </a:cubicBezTo>
                  <a:lnTo>
                    <a:pt x="12909" y="15646"/>
                  </a:lnTo>
                  <a:cubicBezTo>
                    <a:pt x="13092" y="15830"/>
                    <a:pt x="13092" y="16129"/>
                    <a:pt x="12909" y="16301"/>
                  </a:cubicBezTo>
                  <a:lnTo>
                    <a:pt x="12618" y="16594"/>
                  </a:lnTo>
                  <a:cubicBezTo>
                    <a:pt x="12446" y="16767"/>
                    <a:pt x="12221" y="16853"/>
                    <a:pt x="11996" y="16853"/>
                  </a:cubicBezTo>
                  <a:cubicBezTo>
                    <a:pt x="11772" y="16853"/>
                    <a:pt x="11549" y="16767"/>
                    <a:pt x="11380" y="16594"/>
                  </a:cubicBezTo>
                  <a:lnTo>
                    <a:pt x="7278" y="12489"/>
                  </a:lnTo>
                  <a:lnTo>
                    <a:pt x="8188" y="11581"/>
                  </a:lnTo>
                  <a:cubicBezTo>
                    <a:pt x="8279" y="11495"/>
                    <a:pt x="8397" y="11451"/>
                    <a:pt x="8515" y="11451"/>
                  </a:cubicBezTo>
                  <a:close/>
                  <a:moveTo>
                    <a:pt x="4908" y="1"/>
                  </a:moveTo>
                  <a:cubicBezTo>
                    <a:pt x="4712" y="1"/>
                    <a:pt x="4517" y="76"/>
                    <a:pt x="4367" y="227"/>
                  </a:cubicBezTo>
                  <a:lnTo>
                    <a:pt x="299" y="4292"/>
                  </a:lnTo>
                  <a:cubicBezTo>
                    <a:pt x="0" y="4594"/>
                    <a:pt x="0" y="5076"/>
                    <a:pt x="299" y="5375"/>
                  </a:cubicBezTo>
                  <a:lnTo>
                    <a:pt x="3703" y="8777"/>
                  </a:lnTo>
                  <a:cubicBezTo>
                    <a:pt x="3830" y="10234"/>
                    <a:pt x="4721" y="10972"/>
                    <a:pt x="5658" y="11954"/>
                  </a:cubicBezTo>
                  <a:cubicBezTo>
                    <a:pt x="5350" y="12245"/>
                    <a:pt x="5350" y="12745"/>
                    <a:pt x="5649" y="13046"/>
                  </a:cubicBezTo>
                  <a:lnTo>
                    <a:pt x="10297" y="17695"/>
                  </a:lnTo>
                  <a:cubicBezTo>
                    <a:pt x="10767" y="18163"/>
                    <a:pt x="11381" y="18397"/>
                    <a:pt x="11996" y="18397"/>
                  </a:cubicBezTo>
                  <a:cubicBezTo>
                    <a:pt x="12574" y="18397"/>
                    <a:pt x="13152" y="18190"/>
                    <a:pt x="13610" y="17775"/>
                  </a:cubicBezTo>
                  <a:lnTo>
                    <a:pt x="19123" y="14801"/>
                  </a:lnTo>
                  <a:cubicBezTo>
                    <a:pt x="19496" y="14609"/>
                    <a:pt x="20660" y="13745"/>
                    <a:pt x="20341" y="12207"/>
                  </a:cubicBezTo>
                  <a:cubicBezTo>
                    <a:pt x="21361" y="11153"/>
                    <a:pt x="22499" y="10371"/>
                    <a:pt x="22617" y="8769"/>
                  </a:cubicBezTo>
                  <a:lnTo>
                    <a:pt x="26019" y="5375"/>
                  </a:lnTo>
                  <a:cubicBezTo>
                    <a:pt x="26320" y="5076"/>
                    <a:pt x="26320" y="4594"/>
                    <a:pt x="26019" y="4292"/>
                  </a:cubicBezTo>
                  <a:lnTo>
                    <a:pt x="21953" y="227"/>
                  </a:lnTo>
                  <a:cubicBezTo>
                    <a:pt x="21802" y="76"/>
                    <a:pt x="21607" y="1"/>
                    <a:pt x="21411" y="1"/>
                  </a:cubicBezTo>
                  <a:cubicBezTo>
                    <a:pt x="21216" y="1"/>
                    <a:pt x="21021" y="76"/>
                    <a:pt x="20870" y="227"/>
                  </a:cubicBezTo>
                  <a:lnTo>
                    <a:pt x="18649" y="2445"/>
                  </a:lnTo>
                  <a:lnTo>
                    <a:pt x="7669" y="2445"/>
                  </a:lnTo>
                  <a:lnTo>
                    <a:pt x="5450" y="227"/>
                  </a:lnTo>
                  <a:cubicBezTo>
                    <a:pt x="5299" y="76"/>
                    <a:pt x="5103" y="1"/>
                    <a:pt x="4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3"/>
            <p:cNvSpPr/>
            <p:nvPr/>
          </p:nvSpPr>
          <p:spPr>
            <a:xfrm>
              <a:off x="5968569" y="1493137"/>
              <a:ext cx="95343" cy="110990"/>
            </a:xfrm>
            <a:custGeom>
              <a:avLst/>
              <a:gdLst/>
              <a:ahLst/>
              <a:cxnLst/>
              <a:rect l="l" t="t" r="r" b="b"/>
              <a:pathLst>
                <a:path w="6252" h="7278" extrusionOk="0">
                  <a:moveTo>
                    <a:pt x="2922" y="0"/>
                  </a:moveTo>
                  <a:cubicBezTo>
                    <a:pt x="9" y="109"/>
                    <a:pt x="0" y="4295"/>
                    <a:pt x="2922" y="4404"/>
                  </a:cubicBezTo>
                  <a:lnTo>
                    <a:pt x="3321" y="4404"/>
                  </a:lnTo>
                  <a:cubicBezTo>
                    <a:pt x="3640" y="4404"/>
                    <a:pt x="3930" y="4622"/>
                    <a:pt x="3994" y="4941"/>
                  </a:cubicBezTo>
                  <a:cubicBezTo>
                    <a:pt x="4077" y="5367"/>
                    <a:pt x="3749" y="5749"/>
                    <a:pt x="3330" y="5749"/>
                  </a:cubicBezTo>
                  <a:lnTo>
                    <a:pt x="2330" y="5749"/>
                  </a:lnTo>
                  <a:cubicBezTo>
                    <a:pt x="1911" y="5749"/>
                    <a:pt x="1557" y="6077"/>
                    <a:pt x="1537" y="6487"/>
                  </a:cubicBezTo>
                  <a:cubicBezTo>
                    <a:pt x="1529" y="6924"/>
                    <a:pt x="1876" y="7278"/>
                    <a:pt x="2302" y="7278"/>
                  </a:cubicBezTo>
                  <a:lnTo>
                    <a:pt x="3330" y="7278"/>
                  </a:lnTo>
                  <a:cubicBezTo>
                    <a:pt x="6251" y="7168"/>
                    <a:pt x="6251" y="2985"/>
                    <a:pt x="3330" y="2876"/>
                  </a:cubicBezTo>
                  <a:lnTo>
                    <a:pt x="2922" y="2876"/>
                  </a:lnTo>
                  <a:cubicBezTo>
                    <a:pt x="2494" y="2876"/>
                    <a:pt x="2175" y="2485"/>
                    <a:pt x="2267" y="2048"/>
                  </a:cubicBezTo>
                  <a:cubicBezTo>
                    <a:pt x="2339" y="1747"/>
                    <a:pt x="2620" y="1528"/>
                    <a:pt x="2939" y="1528"/>
                  </a:cubicBezTo>
                  <a:lnTo>
                    <a:pt x="3930" y="1528"/>
                  </a:lnTo>
                  <a:cubicBezTo>
                    <a:pt x="4350" y="1528"/>
                    <a:pt x="4703" y="1210"/>
                    <a:pt x="4714" y="793"/>
                  </a:cubicBezTo>
                  <a:cubicBezTo>
                    <a:pt x="4732" y="356"/>
                    <a:pt x="4376" y="0"/>
                    <a:pt x="39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3"/>
            <p:cNvSpPr/>
            <p:nvPr/>
          </p:nvSpPr>
          <p:spPr>
            <a:xfrm>
              <a:off x="6066920" y="1493519"/>
              <a:ext cx="64675" cy="110608"/>
            </a:xfrm>
            <a:custGeom>
              <a:avLst/>
              <a:gdLst/>
              <a:ahLst/>
              <a:cxnLst/>
              <a:rect l="l" t="t" r="r" b="b"/>
              <a:pathLst>
                <a:path w="4241" h="7253" extrusionOk="0">
                  <a:moveTo>
                    <a:pt x="768" y="0"/>
                  </a:moveTo>
                  <a:cubicBezTo>
                    <a:pt x="396" y="0"/>
                    <a:pt x="23" y="252"/>
                    <a:pt x="0" y="757"/>
                  </a:cubicBezTo>
                  <a:lnTo>
                    <a:pt x="0" y="6488"/>
                  </a:lnTo>
                  <a:cubicBezTo>
                    <a:pt x="0" y="6916"/>
                    <a:pt x="347" y="7253"/>
                    <a:pt x="764" y="7253"/>
                  </a:cubicBezTo>
                  <a:lnTo>
                    <a:pt x="3221" y="7253"/>
                  </a:lnTo>
                  <a:cubicBezTo>
                    <a:pt x="4240" y="7218"/>
                    <a:pt x="4240" y="5761"/>
                    <a:pt x="3221" y="5724"/>
                  </a:cubicBezTo>
                  <a:lnTo>
                    <a:pt x="1529" y="5724"/>
                  </a:lnTo>
                  <a:lnTo>
                    <a:pt x="1529" y="757"/>
                  </a:lnTo>
                  <a:cubicBezTo>
                    <a:pt x="1511" y="252"/>
                    <a:pt x="1140"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3"/>
            <p:cNvSpPr/>
            <p:nvPr/>
          </p:nvSpPr>
          <p:spPr>
            <a:xfrm>
              <a:off x="6142398" y="1493442"/>
              <a:ext cx="73261" cy="110547"/>
            </a:xfrm>
            <a:custGeom>
              <a:avLst/>
              <a:gdLst/>
              <a:ahLst/>
              <a:cxnLst/>
              <a:rect l="l" t="t" r="r" b="b"/>
              <a:pathLst>
                <a:path w="4804" h="7249" extrusionOk="0">
                  <a:moveTo>
                    <a:pt x="2405" y="1509"/>
                  </a:moveTo>
                  <a:cubicBezTo>
                    <a:pt x="2832" y="1509"/>
                    <a:pt x="3257" y="1800"/>
                    <a:pt x="3275" y="2382"/>
                  </a:cubicBezTo>
                  <a:lnTo>
                    <a:pt x="3275" y="3255"/>
                  </a:lnTo>
                  <a:lnTo>
                    <a:pt x="1529" y="3255"/>
                  </a:lnTo>
                  <a:lnTo>
                    <a:pt x="1529" y="2382"/>
                  </a:lnTo>
                  <a:cubicBezTo>
                    <a:pt x="1551" y="1800"/>
                    <a:pt x="1979" y="1509"/>
                    <a:pt x="2405" y="1509"/>
                  </a:cubicBezTo>
                  <a:close/>
                  <a:moveTo>
                    <a:pt x="2405" y="1"/>
                  </a:moveTo>
                  <a:cubicBezTo>
                    <a:pt x="1235" y="1"/>
                    <a:pt x="63" y="794"/>
                    <a:pt x="0" y="2382"/>
                  </a:cubicBezTo>
                  <a:lnTo>
                    <a:pt x="0" y="6485"/>
                  </a:lnTo>
                  <a:cubicBezTo>
                    <a:pt x="0" y="6907"/>
                    <a:pt x="356" y="7249"/>
                    <a:pt x="777" y="7249"/>
                  </a:cubicBezTo>
                  <a:cubicBezTo>
                    <a:pt x="782" y="7249"/>
                    <a:pt x="787" y="7249"/>
                    <a:pt x="793" y="7249"/>
                  </a:cubicBezTo>
                  <a:cubicBezTo>
                    <a:pt x="1210" y="7231"/>
                    <a:pt x="1529" y="6875"/>
                    <a:pt x="1529" y="6467"/>
                  </a:cubicBezTo>
                  <a:lnTo>
                    <a:pt x="1529" y="4784"/>
                  </a:lnTo>
                  <a:lnTo>
                    <a:pt x="3275" y="4784"/>
                  </a:lnTo>
                  <a:lnTo>
                    <a:pt x="3275" y="6467"/>
                  </a:lnTo>
                  <a:cubicBezTo>
                    <a:pt x="3275" y="6875"/>
                    <a:pt x="3603" y="7231"/>
                    <a:pt x="4022" y="7249"/>
                  </a:cubicBezTo>
                  <a:cubicBezTo>
                    <a:pt x="4027" y="7249"/>
                    <a:pt x="4033" y="7249"/>
                    <a:pt x="4038" y="7249"/>
                  </a:cubicBezTo>
                  <a:cubicBezTo>
                    <a:pt x="4459" y="7249"/>
                    <a:pt x="4804" y="6907"/>
                    <a:pt x="4804" y="6485"/>
                  </a:cubicBezTo>
                  <a:lnTo>
                    <a:pt x="4804" y="2382"/>
                  </a:lnTo>
                  <a:cubicBezTo>
                    <a:pt x="4745" y="794"/>
                    <a:pt x="3576" y="1"/>
                    <a:pt x="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 name="Google Shape;745;p63"/>
          <p:cNvSpPr/>
          <p:nvPr/>
        </p:nvSpPr>
        <p:spPr>
          <a:xfrm>
            <a:off x="7139528" y="1694541"/>
            <a:ext cx="419062" cy="353115"/>
          </a:xfrm>
          <a:custGeom>
            <a:avLst/>
            <a:gdLst/>
            <a:ahLst/>
            <a:cxnLst/>
            <a:rect l="l" t="t" r="r" b="b"/>
            <a:pathLst>
              <a:path w="29142" h="24556" extrusionOk="0">
                <a:moveTo>
                  <a:pt x="5522" y="1528"/>
                </a:moveTo>
                <a:cubicBezTo>
                  <a:pt x="8861" y="1655"/>
                  <a:pt x="8861" y="6441"/>
                  <a:pt x="5522" y="6568"/>
                </a:cubicBezTo>
                <a:cubicBezTo>
                  <a:pt x="4131" y="6568"/>
                  <a:pt x="3003" y="5441"/>
                  <a:pt x="3003" y="4048"/>
                </a:cubicBezTo>
                <a:cubicBezTo>
                  <a:pt x="3003" y="2657"/>
                  <a:pt x="4131" y="1528"/>
                  <a:pt x="5522" y="1528"/>
                </a:cubicBezTo>
                <a:close/>
                <a:moveTo>
                  <a:pt x="23610" y="1528"/>
                </a:moveTo>
                <a:cubicBezTo>
                  <a:pt x="26958" y="1655"/>
                  <a:pt x="26949" y="6441"/>
                  <a:pt x="23610" y="6568"/>
                </a:cubicBezTo>
                <a:cubicBezTo>
                  <a:pt x="22226" y="6568"/>
                  <a:pt x="21088" y="5441"/>
                  <a:pt x="21088" y="4048"/>
                </a:cubicBezTo>
                <a:cubicBezTo>
                  <a:pt x="21088" y="2657"/>
                  <a:pt x="22226" y="1528"/>
                  <a:pt x="23610" y="1528"/>
                </a:cubicBezTo>
                <a:close/>
                <a:moveTo>
                  <a:pt x="5511" y="8103"/>
                </a:moveTo>
                <a:cubicBezTo>
                  <a:pt x="6832" y="8103"/>
                  <a:pt x="8074" y="9186"/>
                  <a:pt x="8053" y="10627"/>
                </a:cubicBezTo>
                <a:lnTo>
                  <a:pt x="8053" y="15121"/>
                </a:lnTo>
                <a:cubicBezTo>
                  <a:pt x="6942" y="13911"/>
                  <a:pt x="6306" y="12308"/>
                  <a:pt x="6306" y="10627"/>
                </a:cubicBezTo>
                <a:cubicBezTo>
                  <a:pt x="6306" y="9524"/>
                  <a:pt x="5559" y="8596"/>
                  <a:pt x="4549" y="8306"/>
                </a:cubicBezTo>
                <a:cubicBezTo>
                  <a:pt x="4862" y="8167"/>
                  <a:pt x="5189" y="8103"/>
                  <a:pt x="5511" y="8103"/>
                </a:cubicBezTo>
                <a:close/>
                <a:moveTo>
                  <a:pt x="19551" y="15394"/>
                </a:moveTo>
                <a:lnTo>
                  <a:pt x="19551" y="18005"/>
                </a:lnTo>
                <a:cubicBezTo>
                  <a:pt x="18315" y="19114"/>
                  <a:pt x="16850" y="19887"/>
                  <a:pt x="15258" y="20269"/>
                </a:cubicBezTo>
                <a:cubicBezTo>
                  <a:pt x="15411" y="19697"/>
                  <a:pt x="15322" y="19022"/>
                  <a:pt x="15040" y="18514"/>
                </a:cubicBezTo>
                <a:cubicBezTo>
                  <a:pt x="16876" y="18022"/>
                  <a:pt x="18468" y="16894"/>
                  <a:pt x="19551" y="15394"/>
                </a:cubicBezTo>
                <a:close/>
                <a:moveTo>
                  <a:pt x="3876" y="9754"/>
                </a:moveTo>
                <a:cubicBezTo>
                  <a:pt x="4367" y="9754"/>
                  <a:pt x="4758" y="10144"/>
                  <a:pt x="4758" y="10627"/>
                </a:cubicBezTo>
                <a:cubicBezTo>
                  <a:pt x="4758" y="15129"/>
                  <a:pt x="8424" y="18795"/>
                  <a:pt x="12929" y="18795"/>
                </a:cubicBezTo>
                <a:cubicBezTo>
                  <a:pt x="14084" y="18841"/>
                  <a:pt x="14093" y="20507"/>
                  <a:pt x="12929" y="20551"/>
                </a:cubicBezTo>
                <a:cubicBezTo>
                  <a:pt x="7453" y="20551"/>
                  <a:pt x="3003" y="16094"/>
                  <a:pt x="3003" y="10627"/>
                </a:cubicBezTo>
                <a:cubicBezTo>
                  <a:pt x="3003" y="10144"/>
                  <a:pt x="3393" y="9754"/>
                  <a:pt x="3876" y="9754"/>
                </a:cubicBezTo>
                <a:close/>
                <a:moveTo>
                  <a:pt x="2994" y="16367"/>
                </a:moveTo>
                <a:cubicBezTo>
                  <a:pt x="4577" y="19088"/>
                  <a:pt x="6787" y="20416"/>
                  <a:pt x="8053" y="21007"/>
                </a:cubicBezTo>
                <a:lnTo>
                  <a:pt x="8053" y="23027"/>
                </a:lnTo>
                <a:lnTo>
                  <a:pt x="2994" y="23027"/>
                </a:lnTo>
                <a:lnTo>
                  <a:pt x="2994" y="16367"/>
                </a:lnTo>
                <a:close/>
                <a:moveTo>
                  <a:pt x="23612" y="8115"/>
                </a:moveTo>
                <a:cubicBezTo>
                  <a:pt x="23933" y="8115"/>
                  <a:pt x="24259" y="8181"/>
                  <a:pt x="24573" y="8323"/>
                </a:cubicBezTo>
                <a:cubicBezTo>
                  <a:pt x="23573" y="8607"/>
                  <a:pt x="22826" y="9544"/>
                  <a:pt x="22826" y="10644"/>
                </a:cubicBezTo>
                <a:lnTo>
                  <a:pt x="22826" y="23027"/>
                </a:lnTo>
                <a:lnTo>
                  <a:pt x="21080" y="23027"/>
                </a:lnTo>
                <a:lnTo>
                  <a:pt x="21080" y="10644"/>
                </a:lnTo>
                <a:cubicBezTo>
                  <a:pt x="21059" y="9218"/>
                  <a:pt x="22295" y="8115"/>
                  <a:pt x="23612" y="8115"/>
                </a:cubicBezTo>
                <a:close/>
                <a:moveTo>
                  <a:pt x="25265" y="9769"/>
                </a:moveTo>
                <a:cubicBezTo>
                  <a:pt x="25286" y="9769"/>
                  <a:pt x="25307" y="9770"/>
                  <a:pt x="25329" y="9771"/>
                </a:cubicBezTo>
                <a:cubicBezTo>
                  <a:pt x="25783" y="9797"/>
                  <a:pt x="26139" y="10179"/>
                  <a:pt x="26139" y="10644"/>
                </a:cubicBezTo>
                <a:lnTo>
                  <a:pt x="26139" y="23027"/>
                </a:lnTo>
                <a:lnTo>
                  <a:pt x="24392" y="23027"/>
                </a:lnTo>
                <a:lnTo>
                  <a:pt x="24392" y="10662"/>
                </a:lnTo>
                <a:cubicBezTo>
                  <a:pt x="24392" y="10166"/>
                  <a:pt x="24785" y="9769"/>
                  <a:pt x="25265" y="9769"/>
                </a:cubicBezTo>
                <a:close/>
                <a:moveTo>
                  <a:pt x="5522" y="0"/>
                </a:moveTo>
                <a:cubicBezTo>
                  <a:pt x="1592" y="9"/>
                  <a:pt x="0" y="5085"/>
                  <a:pt x="3158" y="7341"/>
                </a:cubicBezTo>
                <a:cubicBezTo>
                  <a:pt x="2129" y="8079"/>
                  <a:pt x="1465" y="9280"/>
                  <a:pt x="1465" y="10636"/>
                </a:cubicBezTo>
                <a:lnTo>
                  <a:pt x="1465" y="23791"/>
                </a:lnTo>
                <a:cubicBezTo>
                  <a:pt x="1465" y="24219"/>
                  <a:pt x="1810" y="24555"/>
                  <a:pt x="2238" y="24555"/>
                </a:cubicBezTo>
                <a:lnTo>
                  <a:pt x="8817" y="24555"/>
                </a:lnTo>
                <a:cubicBezTo>
                  <a:pt x="9243" y="24555"/>
                  <a:pt x="9581" y="24219"/>
                  <a:pt x="9581" y="23791"/>
                </a:cubicBezTo>
                <a:lnTo>
                  <a:pt x="9581" y="21588"/>
                </a:lnTo>
                <a:cubicBezTo>
                  <a:pt x="10647" y="21925"/>
                  <a:pt x="11770" y="22090"/>
                  <a:pt x="12895" y="22090"/>
                </a:cubicBezTo>
                <a:cubicBezTo>
                  <a:pt x="15266" y="22090"/>
                  <a:pt x="17652" y="21360"/>
                  <a:pt x="19551" y="19979"/>
                </a:cubicBezTo>
                <a:lnTo>
                  <a:pt x="19551" y="23791"/>
                </a:lnTo>
                <a:cubicBezTo>
                  <a:pt x="19551" y="24219"/>
                  <a:pt x="19898" y="24555"/>
                  <a:pt x="20324" y="24555"/>
                </a:cubicBezTo>
                <a:lnTo>
                  <a:pt x="26903" y="24555"/>
                </a:lnTo>
                <a:cubicBezTo>
                  <a:pt x="27331" y="24555"/>
                  <a:pt x="27667" y="24219"/>
                  <a:pt x="27667" y="23791"/>
                </a:cubicBezTo>
                <a:lnTo>
                  <a:pt x="27667" y="10636"/>
                </a:lnTo>
                <a:cubicBezTo>
                  <a:pt x="27667" y="9280"/>
                  <a:pt x="27003" y="8079"/>
                  <a:pt x="25984" y="7341"/>
                </a:cubicBezTo>
                <a:cubicBezTo>
                  <a:pt x="29141" y="5085"/>
                  <a:pt x="27549" y="9"/>
                  <a:pt x="23610" y="0"/>
                </a:cubicBezTo>
                <a:cubicBezTo>
                  <a:pt x="19680" y="9"/>
                  <a:pt x="18086" y="5085"/>
                  <a:pt x="21243" y="7341"/>
                </a:cubicBezTo>
                <a:cubicBezTo>
                  <a:pt x="20226" y="8079"/>
                  <a:pt x="19560" y="9280"/>
                  <a:pt x="19560" y="10636"/>
                </a:cubicBezTo>
                <a:cubicBezTo>
                  <a:pt x="19616" y="14464"/>
                  <a:pt x="16318" y="17272"/>
                  <a:pt x="12848" y="17272"/>
                </a:cubicBezTo>
                <a:cubicBezTo>
                  <a:pt x="11742" y="17272"/>
                  <a:pt x="10619" y="16987"/>
                  <a:pt x="9581" y="16359"/>
                </a:cubicBezTo>
                <a:lnTo>
                  <a:pt x="9581" y="10636"/>
                </a:lnTo>
                <a:cubicBezTo>
                  <a:pt x="9581" y="9280"/>
                  <a:pt x="8915" y="8088"/>
                  <a:pt x="7898" y="7341"/>
                </a:cubicBezTo>
                <a:cubicBezTo>
                  <a:pt x="11055" y="5085"/>
                  <a:pt x="9461" y="9"/>
                  <a:pt x="5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 name="Google Shape;746;p63"/>
          <p:cNvGrpSpPr/>
          <p:nvPr/>
        </p:nvGrpSpPr>
        <p:grpSpPr>
          <a:xfrm>
            <a:off x="7161035" y="2168013"/>
            <a:ext cx="379008" cy="376357"/>
            <a:chOff x="6344390" y="1931505"/>
            <a:chExt cx="401959" cy="399148"/>
          </a:xfrm>
        </p:grpSpPr>
        <p:sp>
          <p:nvSpPr>
            <p:cNvPr id="747" name="Google Shape;747;p63"/>
            <p:cNvSpPr/>
            <p:nvPr/>
          </p:nvSpPr>
          <p:spPr>
            <a:xfrm>
              <a:off x="6481731" y="1931505"/>
              <a:ext cx="123739" cy="136106"/>
            </a:xfrm>
            <a:custGeom>
              <a:avLst/>
              <a:gdLst/>
              <a:ahLst/>
              <a:cxnLst/>
              <a:rect l="l" t="t" r="r" b="b"/>
              <a:pathLst>
                <a:path w="8114" h="8925" extrusionOk="0">
                  <a:moveTo>
                    <a:pt x="4057" y="1547"/>
                  </a:moveTo>
                  <a:cubicBezTo>
                    <a:pt x="4540" y="1547"/>
                    <a:pt x="4930" y="1937"/>
                    <a:pt x="4930" y="2420"/>
                  </a:cubicBezTo>
                  <a:cubicBezTo>
                    <a:pt x="4908" y="3002"/>
                    <a:pt x="4480" y="3293"/>
                    <a:pt x="4053" y="3293"/>
                  </a:cubicBezTo>
                  <a:cubicBezTo>
                    <a:pt x="3625" y="3293"/>
                    <a:pt x="3198" y="3002"/>
                    <a:pt x="3175" y="2420"/>
                  </a:cubicBezTo>
                  <a:cubicBezTo>
                    <a:pt x="3175" y="1937"/>
                    <a:pt x="3566" y="1547"/>
                    <a:pt x="4057" y="1547"/>
                  </a:cubicBezTo>
                  <a:close/>
                  <a:moveTo>
                    <a:pt x="4057" y="4822"/>
                  </a:moveTo>
                  <a:cubicBezTo>
                    <a:pt x="5439" y="4822"/>
                    <a:pt x="6568" y="5959"/>
                    <a:pt x="6568" y="7342"/>
                  </a:cubicBezTo>
                  <a:cubicBezTo>
                    <a:pt x="6568" y="7379"/>
                    <a:pt x="6551" y="7396"/>
                    <a:pt x="6513" y="7396"/>
                  </a:cubicBezTo>
                  <a:lnTo>
                    <a:pt x="1592" y="7396"/>
                  </a:lnTo>
                  <a:cubicBezTo>
                    <a:pt x="1564" y="7396"/>
                    <a:pt x="1537" y="7379"/>
                    <a:pt x="1537" y="7342"/>
                  </a:cubicBezTo>
                  <a:cubicBezTo>
                    <a:pt x="1537" y="5959"/>
                    <a:pt x="2666" y="4822"/>
                    <a:pt x="4057" y="4822"/>
                  </a:cubicBezTo>
                  <a:close/>
                  <a:moveTo>
                    <a:pt x="4032" y="1"/>
                  </a:moveTo>
                  <a:cubicBezTo>
                    <a:pt x="2110" y="1"/>
                    <a:pt x="959" y="2254"/>
                    <a:pt x="2083" y="3802"/>
                  </a:cubicBezTo>
                  <a:cubicBezTo>
                    <a:pt x="845" y="4494"/>
                    <a:pt x="0" y="5822"/>
                    <a:pt x="0" y="7342"/>
                  </a:cubicBezTo>
                  <a:cubicBezTo>
                    <a:pt x="0" y="8215"/>
                    <a:pt x="719" y="8925"/>
                    <a:pt x="1592" y="8925"/>
                  </a:cubicBezTo>
                  <a:lnTo>
                    <a:pt x="6513" y="8925"/>
                  </a:lnTo>
                  <a:cubicBezTo>
                    <a:pt x="7387" y="8925"/>
                    <a:pt x="8096" y="8235"/>
                    <a:pt x="8105" y="7361"/>
                  </a:cubicBezTo>
                  <a:cubicBezTo>
                    <a:pt x="8114" y="5833"/>
                    <a:pt x="7269" y="4494"/>
                    <a:pt x="6022" y="3802"/>
                  </a:cubicBezTo>
                  <a:cubicBezTo>
                    <a:pt x="7146" y="2254"/>
                    <a:pt x="5995" y="1"/>
                    <a:pt x="4082" y="1"/>
                  </a:cubicBezTo>
                  <a:cubicBezTo>
                    <a:pt x="4074" y="1"/>
                    <a:pt x="4065" y="1"/>
                    <a:pt x="4057" y="1"/>
                  </a:cubicBezTo>
                  <a:cubicBezTo>
                    <a:pt x="4049" y="1"/>
                    <a:pt x="4040" y="1"/>
                    <a:pt x="4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3"/>
            <p:cNvSpPr/>
            <p:nvPr/>
          </p:nvSpPr>
          <p:spPr>
            <a:xfrm>
              <a:off x="6344390" y="2095178"/>
              <a:ext cx="401959" cy="235475"/>
            </a:xfrm>
            <a:custGeom>
              <a:avLst/>
              <a:gdLst/>
              <a:ahLst/>
              <a:cxnLst/>
              <a:rect l="l" t="t" r="r" b="b"/>
              <a:pathLst>
                <a:path w="26358" h="15441" extrusionOk="0">
                  <a:moveTo>
                    <a:pt x="13060" y="1488"/>
                  </a:moveTo>
                  <a:cubicBezTo>
                    <a:pt x="13303" y="1488"/>
                    <a:pt x="13546" y="1599"/>
                    <a:pt x="13682" y="1822"/>
                  </a:cubicBezTo>
                  <a:cubicBezTo>
                    <a:pt x="14466" y="3031"/>
                    <a:pt x="16075" y="5514"/>
                    <a:pt x="16767" y="6597"/>
                  </a:cubicBezTo>
                  <a:lnTo>
                    <a:pt x="15520" y="7844"/>
                  </a:lnTo>
                  <a:lnTo>
                    <a:pt x="13601" y="5924"/>
                  </a:lnTo>
                  <a:cubicBezTo>
                    <a:pt x="13455" y="5769"/>
                    <a:pt x="13256" y="5697"/>
                    <a:pt x="13064" y="5697"/>
                  </a:cubicBezTo>
                  <a:cubicBezTo>
                    <a:pt x="12863" y="5697"/>
                    <a:pt x="12664" y="5769"/>
                    <a:pt x="12518" y="5924"/>
                  </a:cubicBezTo>
                  <a:lnTo>
                    <a:pt x="10599" y="7844"/>
                  </a:lnTo>
                  <a:lnTo>
                    <a:pt x="9352" y="6597"/>
                  </a:lnTo>
                  <a:cubicBezTo>
                    <a:pt x="10044" y="5514"/>
                    <a:pt x="11654" y="3031"/>
                    <a:pt x="12437" y="1822"/>
                  </a:cubicBezTo>
                  <a:cubicBezTo>
                    <a:pt x="12574" y="1599"/>
                    <a:pt x="12817" y="1488"/>
                    <a:pt x="13060" y="1488"/>
                  </a:cubicBezTo>
                  <a:close/>
                  <a:moveTo>
                    <a:pt x="13064" y="7553"/>
                  </a:moveTo>
                  <a:lnTo>
                    <a:pt x="14983" y="9473"/>
                  </a:lnTo>
                  <a:cubicBezTo>
                    <a:pt x="15134" y="9622"/>
                    <a:pt x="15330" y="9697"/>
                    <a:pt x="15526" y="9697"/>
                  </a:cubicBezTo>
                  <a:cubicBezTo>
                    <a:pt x="15721" y="9697"/>
                    <a:pt x="15917" y="9622"/>
                    <a:pt x="16066" y="9473"/>
                  </a:cubicBezTo>
                  <a:lnTo>
                    <a:pt x="17623" y="7916"/>
                  </a:lnTo>
                  <a:lnTo>
                    <a:pt x="21508" y="13912"/>
                  </a:lnTo>
                  <a:lnTo>
                    <a:pt x="4612" y="13912"/>
                  </a:lnTo>
                  <a:lnTo>
                    <a:pt x="8496" y="7916"/>
                  </a:lnTo>
                  <a:lnTo>
                    <a:pt x="10053" y="9473"/>
                  </a:lnTo>
                  <a:cubicBezTo>
                    <a:pt x="10203" y="9622"/>
                    <a:pt x="10398" y="9697"/>
                    <a:pt x="10594" y="9697"/>
                  </a:cubicBezTo>
                  <a:cubicBezTo>
                    <a:pt x="10789" y="9697"/>
                    <a:pt x="10985" y="9622"/>
                    <a:pt x="11136" y="9473"/>
                  </a:cubicBezTo>
                  <a:lnTo>
                    <a:pt x="13064" y="7553"/>
                  </a:lnTo>
                  <a:close/>
                  <a:moveTo>
                    <a:pt x="13064" y="1"/>
                  </a:moveTo>
                  <a:cubicBezTo>
                    <a:pt x="12291" y="1"/>
                    <a:pt x="11573" y="383"/>
                    <a:pt x="11154" y="1038"/>
                  </a:cubicBezTo>
                  <a:lnTo>
                    <a:pt x="2819" y="13912"/>
                  </a:lnTo>
                  <a:lnTo>
                    <a:pt x="799" y="13912"/>
                  </a:lnTo>
                  <a:cubicBezTo>
                    <a:pt x="391" y="13912"/>
                    <a:pt x="35" y="14239"/>
                    <a:pt x="18" y="14650"/>
                  </a:cubicBezTo>
                  <a:cubicBezTo>
                    <a:pt x="0" y="15086"/>
                    <a:pt x="354" y="15440"/>
                    <a:pt x="782" y="15440"/>
                  </a:cubicBezTo>
                  <a:lnTo>
                    <a:pt x="25337" y="15440"/>
                  </a:lnTo>
                  <a:cubicBezTo>
                    <a:pt x="26337" y="15414"/>
                    <a:pt x="26357" y="13957"/>
                    <a:pt x="25337" y="13912"/>
                  </a:cubicBezTo>
                  <a:lnTo>
                    <a:pt x="23300" y="13912"/>
                  </a:lnTo>
                  <a:lnTo>
                    <a:pt x="14966" y="1038"/>
                  </a:lnTo>
                  <a:cubicBezTo>
                    <a:pt x="14547" y="383"/>
                    <a:pt x="13837" y="1"/>
                    <a:pt x="13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3"/>
            <p:cNvSpPr/>
            <p:nvPr/>
          </p:nvSpPr>
          <p:spPr>
            <a:xfrm>
              <a:off x="6401281" y="1931643"/>
              <a:ext cx="59063" cy="35944"/>
            </a:xfrm>
            <a:custGeom>
              <a:avLst/>
              <a:gdLst/>
              <a:ahLst/>
              <a:cxnLst/>
              <a:rect l="l" t="t" r="r" b="b"/>
              <a:pathLst>
                <a:path w="3873" h="2357" extrusionOk="0">
                  <a:moveTo>
                    <a:pt x="1107" y="0"/>
                  </a:moveTo>
                  <a:cubicBezTo>
                    <a:pt x="387" y="0"/>
                    <a:pt x="1" y="1032"/>
                    <a:pt x="772" y="1457"/>
                  </a:cubicBezTo>
                  <a:lnTo>
                    <a:pt x="2418" y="2276"/>
                  </a:lnTo>
                  <a:cubicBezTo>
                    <a:pt x="2542" y="2332"/>
                    <a:pt x="2661" y="2357"/>
                    <a:pt x="2772" y="2357"/>
                  </a:cubicBezTo>
                  <a:cubicBezTo>
                    <a:pt x="3486" y="2357"/>
                    <a:pt x="3872" y="1325"/>
                    <a:pt x="3101" y="900"/>
                  </a:cubicBezTo>
                  <a:lnTo>
                    <a:pt x="1464" y="81"/>
                  </a:lnTo>
                  <a:cubicBezTo>
                    <a:pt x="1339" y="25"/>
                    <a:pt x="12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3"/>
            <p:cNvSpPr/>
            <p:nvPr/>
          </p:nvSpPr>
          <p:spPr>
            <a:xfrm>
              <a:off x="6374887" y="1988243"/>
              <a:ext cx="55251" cy="23317"/>
            </a:xfrm>
            <a:custGeom>
              <a:avLst/>
              <a:gdLst/>
              <a:ahLst/>
              <a:cxnLst/>
              <a:rect l="l" t="t" r="r" b="b"/>
              <a:pathLst>
                <a:path w="3623" h="1529" extrusionOk="0">
                  <a:moveTo>
                    <a:pt x="1020" y="0"/>
                  </a:moveTo>
                  <a:cubicBezTo>
                    <a:pt x="0" y="38"/>
                    <a:pt x="0" y="1492"/>
                    <a:pt x="1020" y="1529"/>
                  </a:cubicBezTo>
                  <a:lnTo>
                    <a:pt x="2830" y="1529"/>
                  </a:lnTo>
                  <a:cubicBezTo>
                    <a:pt x="3241" y="1529"/>
                    <a:pt x="3594" y="1210"/>
                    <a:pt x="3614" y="791"/>
                  </a:cubicBezTo>
                  <a:cubicBezTo>
                    <a:pt x="3623" y="354"/>
                    <a:pt x="3276" y="0"/>
                    <a:pt x="2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3"/>
            <p:cNvSpPr/>
            <p:nvPr/>
          </p:nvSpPr>
          <p:spPr>
            <a:xfrm>
              <a:off x="6401297" y="2031807"/>
              <a:ext cx="59033" cy="35944"/>
            </a:xfrm>
            <a:custGeom>
              <a:avLst/>
              <a:gdLst/>
              <a:ahLst/>
              <a:cxnLst/>
              <a:rect l="l" t="t" r="r" b="b"/>
              <a:pathLst>
                <a:path w="3871" h="2357" extrusionOk="0">
                  <a:moveTo>
                    <a:pt x="2775" y="0"/>
                  </a:moveTo>
                  <a:cubicBezTo>
                    <a:pt x="2663" y="0"/>
                    <a:pt x="2543" y="26"/>
                    <a:pt x="2417" y="82"/>
                  </a:cubicBezTo>
                  <a:lnTo>
                    <a:pt x="771" y="901"/>
                  </a:lnTo>
                  <a:cubicBezTo>
                    <a:pt x="0" y="1326"/>
                    <a:pt x="386" y="2356"/>
                    <a:pt x="1104" y="2356"/>
                  </a:cubicBezTo>
                  <a:cubicBezTo>
                    <a:pt x="1217" y="2356"/>
                    <a:pt x="1337" y="2331"/>
                    <a:pt x="1463" y="2275"/>
                  </a:cubicBezTo>
                  <a:lnTo>
                    <a:pt x="3100" y="1456"/>
                  </a:lnTo>
                  <a:cubicBezTo>
                    <a:pt x="3871" y="1031"/>
                    <a:pt x="3492" y="0"/>
                    <a:pt x="2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3"/>
            <p:cNvSpPr/>
            <p:nvPr/>
          </p:nvSpPr>
          <p:spPr>
            <a:xfrm>
              <a:off x="6626725" y="1931643"/>
              <a:ext cx="55312" cy="35944"/>
            </a:xfrm>
            <a:custGeom>
              <a:avLst/>
              <a:gdLst/>
              <a:ahLst/>
              <a:cxnLst/>
              <a:rect l="l" t="t" r="r" b="b"/>
              <a:pathLst>
                <a:path w="3627" h="2357" extrusionOk="0">
                  <a:moveTo>
                    <a:pt x="2753" y="0"/>
                  </a:moveTo>
                  <a:cubicBezTo>
                    <a:pt x="2637" y="0"/>
                    <a:pt x="2519" y="26"/>
                    <a:pt x="2409" y="81"/>
                  </a:cubicBezTo>
                  <a:lnTo>
                    <a:pt x="771" y="900"/>
                  </a:lnTo>
                  <a:cubicBezTo>
                    <a:pt x="0" y="1325"/>
                    <a:pt x="387" y="2357"/>
                    <a:pt x="1100" y="2357"/>
                  </a:cubicBezTo>
                  <a:cubicBezTo>
                    <a:pt x="1212" y="2357"/>
                    <a:pt x="1331" y="2332"/>
                    <a:pt x="1454" y="2276"/>
                  </a:cubicBezTo>
                  <a:lnTo>
                    <a:pt x="3101" y="1457"/>
                  </a:lnTo>
                  <a:cubicBezTo>
                    <a:pt x="3474" y="1265"/>
                    <a:pt x="3627" y="811"/>
                    <a:pt x="3437" y="428"/>
                  </a:cubicBezTo>
                  <a:cubicBezTo>
                    <a:pt x="3308" y="157"/>
                    <a:pt x="3036" y="0"/>
                    <a:pt x="2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3"/>
            <p:cNvSpPr/>
            <p:nvPr/>
          </p:nvSpPr>
          <p:spPr>
            <a:xfrm>
              <a:off x="6656917" y="1988243"/>
              <a:ext cx="55251" cy="23317"/>
            </a:xfrm>
            <a:custGeom>
              <a:avLst/>
              <a:gdLst/>
              <a:ahLst/>
              <a:cxnLst/>
              <a:rect l="l" t="t" r="r" b="b"/>
              <a:pathLst>
                <a:path w="3623" h="1529" extrusionOk="0">
                  <a:moveTo>
                    <a:pt x="774" y="0"/>
                  </a:moveTo>
                  <a:cubicBezTo>
                    <a:pt x="348" y="0"/>
                    <a:pt x="1" y="354"/>
                    <a:pt x="9" y="791"/>
                  </a:cubicBezTo>
                  <a:cubicBezTo>
                    <a:pt x="29" y="1210"/>
                    <a:pt x="383" y="1529"/>
                    <a:pt x="802" y="1529"/>
                  </a:cubicBezTo>
                  <a:lnTo>
                    <a:pt x="2612" y="1529"/>
                  </a:lnTo>
                  <a:cubicBezTo>
                    <a:pt x="3623" y="1492"/>
                    <a:pt x="3623" y="38"/>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3"/>
            <p:cNvSpPr/>
            <p:nvPr/>
          </p:nvSpPr>
          <p:spPr>
            <a:xfrm>
              <a:off x="6626725" y="2031807"/>
              <a:ext cx="59048" cy="35944"/>
            </a:xfrm>
            <a:custGeom>
              <a:avLst/>
              <a:gdLst/>
              <a:ahLst/>
              <a:cxnLst/>
              <a:rect l="l" t="t" r="r" b="b"/>
              <a:pathLst>
                <a:path w="3872" h="2357" extrusionOk="0">
                  <a:moveTo>
                    <a:pt x="1099" y="0"/>
                  </a:moveTo>
                  <a:cubicBezTo>
                    <a:pt x="386" y="0"/>
                    <a:pt x="1" y="1031"/>
                    <a:pt x="771" y="1456"/>
                  </a:cubicBezTo>
                  <a:lnTo>
                    <a:pt x="2409" y="2275"/>
                  </a:lnTo>
                  <a:cubicBezTo>
                    <a:pt x="2534" y="2331"/>
                    <a:pt x="2655" y="2356"/>
                    <a:pt x="2767" y="2356"/>
                  </a:cubicBezTo>
                  <a:cubicBezTo>
                    <a:pt x="3486" y="2356"/>
                    <a:pt x="3871" y="1326"/>
                    <a:pt x="3101" y="901"/>
                  </a:cubicBezTo>
                  <a:lnTo>
                    <a:pt x="1454" y="82"/>
                  </a:lnTo>
                  <a:cubicBezTo>
                    <a:pt x="1330" y="26"/>
                    <a:pt x="1211"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63"/>
          <p:cNvSpPr/>
          <p:nvPr/>
        </p:nvSpPr>
        <p:spPr>
          <a:xfrm>
            <a:off x="6547128" y="2179446"/>
            <a:ext cx="376253" cy="376138"/>
          </a:xfrm>
          <a:custGeom>
            <a:avLst/>
            <a:gdLst/>
            <a:ahLst/>
            <a:cxnLst/>
            <a:rect l="l" t="t" r="r" b="b"/>
            <a:pathLst>
              <a:path w="26165" h="26157" extrusionOk="0">
                <a:moveTo>
                  <a:pt x="21307" y="1520"/>
                </a:moveTo>
                <a:cubicBezTo>
                  <a:pt x="22008" y="1520"/>
                  <a:pt x="22591" y="2101"/>
                  <a:pt x="22591" y="2811"/>
                </a:cubicBezTo>
                <a:cubicBezTo>
                  <a:pt x="22559" y="3662"/>
                  <a:pt x="21931" y="4088"/>
                  <a:pt x="21303" y="4088"/>
                </a:cubicBezTo>
                <a:cubicBezTo>
                  <a:pt x="20676" y="4088"/>
                  <a:pt x="20048" y="3662"/>
                  <a:pt x="20016" y="2811"/>
                </a:cubicBezTo>
                <a:cubicBezTo>
                  <a:pt x="20016" y="2101"/>
                  <a:pt x="20597" y="1520"/>
                  <a:pt x="21307" y="1520"/>
                </a:cubicBezTo>
                <a:close/>
                <a:moveTo>
                  <a:pt x="13092" y="6450"/>
                </a:moveTo>
                <a:cubicBezTo>
                  <a:pt x="13802" y="6450"/>
                  <a:pt x="14374" y="7025"/>
                  <a:pt x="14374" y="7734"/>
                </a:cubicBezTo>
                <a:cubicBezTo>
                  <a:pt x="14342" y="8589"/>
                  <a:pt x="13715" y="9017"/>
                  <a:pt x="13087" y="9017"/>
                </a:cubicBezTo>
                <a:cubicBezTo>
                  <a:pt x="12459" y="9017"/>
                  <a:pt x="11831" y="8589"/>
                  <a:pt x="11800" y="7734"/>
                </a:cubicBezTo>
                <a:cubicBezTo>
                  <a:pt x="11800" y="7025"/>
                  <a:pt x="12383" y="6450"/>
                  <a:pt x="13092" y="6450"/>
                </a:cubicBezTo>
                <a:close/>
                <a:moveTo>
                  <a:pt x="4876" y="11381"/>
                </a:moveTo>
                <a:cubicBezTo>
                  <a:pt x="5586" y="11381"/>
                  <a:pt x="6160" y="11955"/>
                  <a:pt x="6160" y="12665"/>
                </a:cubicBezTo>
                <a:cubicBezTo>
                  <a:pt x="6128" y="13515"/>
                  <a:pt x="5503" y="13940"/>
                  <a:pt x="4877" y="13940"/>
                </a:cubicBezTo>
                <a:cubicBezTo>
                  <a:pt x="4251" y="13940"/>
                  <a:pt x="3626" y="13515"/>
                  <a:pt x="3594" y="12665"/>
                </a:cubicBezTo>
                <a:cubicBezTo>
                  <a:pt x="3594" y="11955"/>
                  <a:pt x="4166" y="11381"/>
                  <a:pt x="4876" y="11381"/>
                </a:cubicBezTo>
                <a:close/>
                <a:moveTo>
                  <a:pt x="4877" y="15480"/>
                </a:moveTo>
                <a:cubicBezTo>
                  <a:pt x="6726" y="15480"/>
                  <a:pt x="8225" y="16982"/>
                  <a:pt x="8225" y="18824"/>
                </a:cubicBezTo>
                <a:lnTo>
                  <a:pt x="8225" y="19643"/>
                </a:lnTo>
                <a:cubicBezTo>
                  <a:pt x="8225" y="20126"/>
                  <a:pt x="7843" y="20525"/>
                  <a:pt x="7361" y="20525"/>
                </a:cubicBezTo>
                <a:cubicBezTo>
                  <a:pt x="6933" y="20525"/>
                  <a:pt x="6588" y="20870"/>
                  <a:pt x="6588" y="21289"/>
                </a:cubicBezTo>
                <a:lnTo>
                  <a:pt x="6588" y="24628"/>
                </a:lnTo>
                <a:lnTo>
                  <a:pt x="3166" y="24628"/>
                </a:lnTo>
                <a:lnTo>
                  <a:pt x="3166" y="21298"/>
                </a:lnTo>
                <a:cubicBezTo>
                  <a:pt x="3166" y="20879"/>
                  <a:pt x="2830" y="20525"/>
                  <a:pt x="2411" y="20525"/>
                </a:cubicBezTo>
                <a:cubicBezTo>
                  <a:pt x="1928" y="20525"/>
                  <a:pt x="1529" y="20134"/>
                  <a:pt x="1529" y="19652"/>
                </a:cubicBezTo>
                <a:lnTo>
                  <a:pt x="1529" y="18859"/>
                </a:lnTo>
                <a:cubicBezTo>
                  <a:pt x="1529" y="17158"/>
                  <a:pt x="2793" y="15704"/>
                  <a:pt x="4476" y="15503"/>
                </a:cubicBezTo>
                <a:cubicBezTo>
                  <a:pt x="4611" y="15487"/>
                  <a:pt x="4745" y="15480"/>
                  <a:pt x="4877" y="15480"/>
                </a:cubicBezTo>
                <a:close/>
                <a:moveTo>
                  <a:pt x="13087" y="10587"/>
                </a:moveTo>
                <a:cubicBezTo>
                  <a:pt x="14710" y="10587"/>
                  <a:pt x="16332" y="11692"/>
                  <a:pt x="16413" y="13903"/>
                </a:cubicBezTo>
                <a:lnTo>
                  <a:pt x="16413" y="17187"/>
                </a:lnTo>
                <a:cubicBezTo>
                  <a:pt x="16413" y="17664"/>
                  <a:pt x="16031" y="18060"/>
                  <a:pt x="15556" y="18060"/>
                </a:cubicBezTo>
                <a:cubicBezTo>
                  <a:pt x="15550" y="18060"/>
                  <a:pt x="15545" y="18060"/>
                  <a:pt x="15540" y="18060"/>
                </a:cubicBezTo>
                <a:cubicBezTo>
                  <a:pt x="15121" y="18060"/>
                  <a:pt x="14776" y="18414"/>
                  <a:pt x="14776" y="18833"/>
                </a:cubicBezTo>
                <a:lnTo>
                  <a:pt x="14776" y="24628"/>
                </a:lnTo>
                <a:lnTo>
                  <a:pt x="11391" y="24628"/>
                </a:lnTo>
                <a:lnTo>
                  <a:pt x="11391" y="18833"/>
                </a:lnTo>
                <a:cubicBezTo>
                  <a:pt x="11391" y="18414"/>
                  <a:pt x="11055" y="18060"/>
                  <a:pt x="10636" y="18060"/>
                </a:cubicBezTo>
                <a:cubicBezTo>
                  <a:pt x="10631" y="18060"/>
                  <a:pt x="10626" y="18060"/>
                  <a:pt x="10620" y="18060"/>
                </a:cubicBezTo>
                <a:cubicBezTo>
                  <a:pt x="10145" y="18060"/>
                  <a:pt x="9754" y="17664"/>
                  <a:pt x="9754" y="17187"/>
                </a:cubicBezTo>
                <a:lnTo>
                  <a:pt x="9754" y="13903"/>
                </a:lnTo>
                <a:cubicBezTo>
                  <a:pt x="9840" y="11692"/>
                  <a:pt x="11464" y="10587"/>
                  <a:pt x="13087" y="10587"/>
                </a:cubicBezTo>
                <a:close/>
                <a:moveTo>
                  <a:pt x="21311" y="5654"/>
                </a:moveTo>
                <a:cubicBezTo>
                  <a:pt x="22933" y="5654"/>
                  <a:pt x="24555" y="6759"/>
                  <a:pt x="24636" y="8970"/>
                </a:cubicBezTo>
                <a:lnTo>
                  <a:pt x="24636" y="14721"/>
                </a:lnTo>
                <a:cubicBezTo>
                  <a:pt x="24636" y="15213"/>
                  <a:pt x="24246" y="15604"/>
                  <a:pt x="23763" y="15604"/>
                </a:cubicBezTo>
                <a:cubicBezTo>
                  <a:pt x="23758" y="15603"/>
                  <a:pt x="23753" y="15603"/>
                  <a:pt x="23748" y="15603"/>
                </a:cubicBezTo>
                <a:cubicBezTo>
                  <a:pt x="23338" y="15603"/>
                  <a:pt x="22999" y="15954"/>
                  <a:pt x="22999" y="16368"/>
                </a:cubicBezTo>
                <a:lnTo>
                  <a:pt x="22999" y="24628"/>
                </a:lnTo>
                <a:lnTo>
                  <a:pt x="19614" y="24628"/>
                </a:lnTo>
                <a:lnTo>
                  <a:pt x="19614" y="16368"/>
                </a:lnTo>
                <a:cubicBezTo>
                  <a:pt x="19614" y="15954"/>
                  <a:pt x="19286" y="15603"/>
                  <a:pt x="18876" y="15603"/>
                </a:cubicBezTo>
                <a:cubicBezTo>
                  <a:pt x="18871" y="15603"/>
                  <a:pt x="18866" y="15603"/>
                  <a:pt x="18861" y="15604"/>
                </a:cubicBezTo>
                <a:cubicBezTo>
                  <a:pt x="18379" y="15604"/>
                  <a:pt x="17977" y="15213"/>
                  <a:pt x="17977" y="14721"/>
                </a:cubicBezTo>
                <a:lnTo>
                  <a:pt x="17977" y="8970"/>
                </a:lnTo>
                <a:cubicBezTo>
                  <a:pt x="18064" y="6759"/>
                  <a:pt x="19688" y="5654"/>
                  <a:pt x="21311" y="5654"/>
                </a:cubicBezTo>
                <a:close/>
                <a:moveTo>
                  <a:pt x="21285" y="0"/>
                </a:moveTo>
                <a:cubicBezTo>
                  <a:pt x="18943" y="0"/>
                  <a:pt x="17636" y="2827"/>
                  <a:pt x="19152" y="4603"/>
                </a:cubicBezTo>
                <a:cubicBezTo>
                  <a:pt x="17551" y="5405"/>
                  <a:pt x="16448" y="7051"/>
                  <a:pt x="16448" y="8953"/>
                </a:cubicBezTo>
                <a:lnTo>
                  <a:pt x="16448" y="10355"/>
                </a:lnTo>
                <a:cubicBezTo>
                  <a:pt x="16103" y="10027"/>
                  <a:pt x="15713" y="9754"/>
                  <a:pt x="15285" y="9536"/>
                </a:cubicBezTo>
                <a:cubicBezTo>
                  <a:pt x="16797" y="7752"/>
                  <a:pt x="15490" y="4913"/>
                  <a:pt x="13145" y="4913"/>
                </a:cubicBezTo>
                <a:cubicBezTo>
                  <a:pt x="13133" y="4913"/>
                  <a:pt x="13122" y="4913"/>
                  <a:pt x="13110" y="4913"/>
                </a:cubicBezTo>
                <a:cubicBezTo>
                  <a:pt x="13098" y="4913"/>
                  <a:pt x="13086" y="4913"/>
                  <a:pt x="13075" y="4913"/>
                </a:cubicBezTo>
                <a:cubicBezTo>
                  <a:pt x="10723" y="4913"/>
                  <a:pt x="9425" y="7752"/>
                  <a:pt x="10935" y="9536"/>
                </a:cubicBezTo>
                <a:cubicBezTo>
                  <a:pt x="9335" y="10335"/>
                  <a:pt x="8225" y="11992"/>
                  <a:pt x="8225" y="13903"/>
                </a:cubicBezTo>
                <a:lnTo>
                  <a:pt x="8225" y="15285"/>
                </a:lnTo>
                <a:cubicBezTo>
                  <a:pt x="7878" y="14957"/>
                  <a:pt x="7487" y="14676"/>
                  <a:pt x="7059" y="14466"/>
                </a:cubicBezTo>
                <a:cubicBezTo>
                  <a:pt x="8574" y="12679"/>
                  <a:pt x="7260" y="9835"/>
                  <a:pt x="4908" y="9835"/>
                </a:cubicBezTo>
                <a:cubicBezTo>
                  <a:pt x="4901" y="9835"/>
                  <a:pt x="4894" y="9835"/>
                  <a:pt x="4887" y="9835"/>
                </a:cubicBezTo>
                <a:cubicBezTo>
                  <a:pt x="4880" y="9835"/>
                  <a:pt x="4872" y="9835"/>
                  <a:pt x="4865" y="9835"/>
                </a:cubicBezTo>
                <a:cubicBezTo>
                  <a:pt x="2503" y="9835"/>
                  <a:pt x="1197" y="12679"/>
                  <a:pt x="2712" y="14466"/>
                </a:cubicBezTo>
                <a:cubicBezTo>
                  <a:pt x="1109" y="15267"/>
                  <a:pt x="0" y="16922"/>
                  <a:pt x="0" y="18833"/>
                </a:cubicBezTo>
                <a:lnTo>
                  <a:pt x="0" y="19643"/>
                </a:lnTo>
                <a:cubicBezTo>
                  <a:pt x="0" y="20706"/>
                  <a:pt x="692" y="21608"/>
                  <a:pt x="1638" y="21927"/>
                </a:cubicBezTo>
                <a:lnTo>
                  <a:pt x="1638" y="25392"/>
                </a:lnTo>
                <a:cubicBezTo>
                  <a:pt x="1638" y="25820"/>
                  <a:pt x="1983" y="26156"/>
                  <a:pt x="2411" y="26156"/>
                </a:cubicBezTo>
                <a:lnTo>
                  <a:pt x="7952" y="26156"/>
                </a:lnTo>
                <a:cubicBezTo>
                  <a:pt x="8042" y="26156"/>
                  <a:pt x="8116" y="26084"/>
                  <a:pt x="8116" y="25993"/>
                </a:cubicBezTo>
                <a:lnTo>
                  <a:pt x="8116" y="21927"/>
                </a:lnTo>
                <a:cubicBezTo>
                  <a:pt x="9153" y="21588"/>
                  <a:pt x="9835" y="20551"/>
                  <a:pt x="9763" y="19425"/>
                </a:cubicBezTo>
                <a:lnTo>
                  <a:pt x="9763" y="19425"/>
                </a:lnTo>
                <a:cubicBezTo>
                  <a:pt x="9789" y="19442"/>
                  <a:pt x="9826" y="19451"/>
                  <a:pt x="9863" y="19470"/>
                </a:cubicBezTo>
                <a:lnTo>
                  <a:pt x="9863" y="25993"/>
                </a:lnTo>
                <a:cubicBezTo>
                  <a:pt x="9863" y="26084"/>
                  <a:pt x="9944" y="26156"/>
                  <a:pt x="10035" y="26156"/>
                </a:cubicBezTo>
                <a:lnTo>
                  <a:pt x="16141" y="26156"/>
                </a:lnTo>
                <a:cubicBezTo>
                  <a:pt x="16230" y="26156"/>
                  <a:pt x="16304" y="26084"/>
                  <a:pt x="16304" y="25993"/>
                </a:cubicBezTo>
                <a:lnTo>
                  <a:pt x="16304" y="19470"/>
                </a:lnTo>
                <a:cubicBezTo>
                  <a:pt x="17341" y="19123"/>
                  <a:pt x="18023" y="18086"/>
                  <a:pt x="17951" y="16960"/>
                </a:cubicBezTo>
                <a:lnTo>
                  <a:pt x="17951" y="16960"/>
                </a:lnTo>
                <a:cubicBezTo>
                  <a:pt x="17977" y="16977"/>
                  <a:pt x="18014" y="16986"/>
                  <a:pt x="18051" y="17003"/>
                </a:cubicBezTo>
                <a:lnTo>
                  <a:pt x="18051" y="25993"/>
                </a:lnTo>
                <a:cubicBezTo>
                  <a:pt x="18051" y="26084"/>
                  <a:pt x="18132" y="26156"/>
                  <a:pt x="18224" y="26156"/>
                </a:cubicBezTo>
                <a:lnTo>
                  <a:pt x="23763" y="26156"/>
                </a:lnTo>
                <a:cubicBezTo>
                  <a:pt x="24191" y="26156"/>
                  <a:pt x="24527" y="25820"/>
                  <a:pt x="24527" y="25392"/>
                </a:cubicBezTo>
                <a:lnTo>
                  <a:pt x="24527" y="17003"/>
                </a:lnTo>
                <a:cubicBezTo>
                  <a:pt x="25484" y="16687"/>
                  <a:pt x="26165" y="15776"/>
                  <a:pt x="26165" y="14721"/>
                </a:cubicBezTo>
                <a:lnTo>
                  <a:pt x="26165" y="8953"/>
                </a:lnTo>
                <a:cubicBezTo>
                  <a:pt x="26165" y="7051"/>
                  <a:pt x="25073" y="5405"/>
                  <a:pt x="23473" y="4603"/>
                </a:cubicBezTo>
                <a:cubicBezTo>
                  <a:pt x="24988" y="2827"/>
                  <a:pt x="23682" y="0"/>
                  <a:pt x="21328" y="0"/>
                </a:cubicBezTo>
                <a:cubicBezTo>
                  <a:pt x="21321" y="0"/>
                  <a:pt x="21314" y="0"/>
                  <a:pt x="21307" y="0"/>
                </a:cubicBezTo>
                <a:cubicBezTo>
                  <a:pt x="21299" y="0"/>
                  <a:pt x="21292" y="0"/>
                  <a:pt x="21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 name="Google Shape;756;p63"/>
          <p:cNvGrpSpPr/>
          <p:nvPr/>
        </p:nvGrpSpPr>
        <p:grpSpPr>
          <a:xfrm>
            <a:off x="5932228" y="2179109"/>
            <a:ext cx="377181" cy="376764"/>
            <a:chOff x="5465685" y="1931383"/>
            <a:chExt cx="400023" cy="399581"/>
          </a:xfrm>
        </p:grpSpPr>
        <p:sp>
          <p:nvSpPr>
            <p:cNvPr id="757" name="Google Shape;757;p63"/>
            <p:cNvSpPr/>
            <p:nvPr/>
          </p:nvSpPr>
          <p:spPr>
            <a:xfrm>
              <a:off x="5465685" y="1931383"/>
              <a:ext cx="400023" cy="399581"/>
            </a:xfrm>
            <a:custGeom>
              <a:avLst/>
              <a:gdLst/>
              <a:ahLst/>
              <a:cxnLst/>
              <a:rect l="l" t="t" r="r" b="b"/>
              <a:pathLst>
                <a:path w="26231" h="26202" extrusionOk="0">
                  <a:moveTo>
                    <a:pt x="22200" y="1528"/>
                  </a:moveTo>
                  <a:lnTo>
                    <a:pt x="22200" y="8223"/>
                  </a:lnTo>
                  <a:lnTo>
                    <a:pt x="4003" y="8223"/>
                  </a:lnTo>
                  <a:lnTo>
                    <a:pt x="4003" y="1528"/>
                  </a:lnTo>
                  <a:close/>
                  <a:moveTo>
                    <a:pt x="5278" y="9751"/>
                  </a:moveTo>
                  <a:lnTo>
                    <a:pt x="4405" y="11498"/>
                  </a:lnTo>
                  <a:lnTo>
                    <a:pt x="2311" y="11498"/>
                  </a:lnTo>
                  <a:lnTo>
                    <a:pt x="3621" y="9751"/>
                  </a:lnTo>
                  <a:close/>
                  <a:moveTo>
                    <a:pt x="8826" y="9751"/>
                  </a:moveTo>
                  <a:lnTo>
                    <a:pt x="8390" y="11498"/>
                  </a:lnTo>
                  <a:lnTo>
                    <a:pt x="6123" y="11498"/>
                  </a:lnTo>
                  <a:lnTo>
                    <a:pt x="6997" y="9751"/>
                  </a:lnTo>
                  <a:close/>
                  <a:moveTo>
                    <a:pt x="12338" y="9751"/>
                  </a:moveTo>
                  <a:lnTo>
                    <a:pt x="12338" y="11498"/>
                  </a:lnTo>
                  <a:lnTo>
                    <a:pt x="9990" y="11498"/>
                  </a:lnTo>
                  <a:lnTo>
                    <a:pt x="10427" y="9751"/>
                  </a:lnTo>
                  <a:close/>
                  <a:moveTo>
                    <a:pt x="15776" y="9751"/>
                  </a:moveTo>
                  <a:lnTo>
                    <a:pt x="16213" y="11498"/>
                  </a:lnTo>
                  <a:lnTo>
                    <a:pt x="13866" y="11498"/>
                  </a:lnTo>
                  <a:lnTo>
                    <a:pt x="13866" y="9751"/>
                  </a:lnTo>
                  <a:close/>
                  <a:moveTo>
                    <a:pt x="19207" y="9751"/>
                  </a:moveTo>
                  <a:lnTo>
                    <a:pt x="20080" y="11498"/>
                  </a:lnTo>
                  <a:lnTo>
                    <a:pt x="17814" y="11498"/>
                  </a:lnTo>
                  <a:lnTo>
                    <a:pt x="17377" y="9751"/>
                  </a:lnTo>
                  <a:close/>
                  <a:moveTo>
                    <a:pt x="22582" y="9751"/>
                  </a:moveTo>
                  <a:lnTo>
                    <a:pt x="23892" y="11498"/>
                  </a:lnTo>
                  <a:lnTo>
                    <a:pt x="21799" y="11498"/>
                  </a:lnTo>
                  <a:lnTo>
                    <a:pt x="20925" y="9751"/>
                  </a:lnTo>
                  <a:close/>
                  <a:moveTo>
                    <a:pt x="24674" y="13064"/>
                  </a:moveTo>
                  <a:lnTo>
                    <a:pt x="24674" y="13527"/>
                  </a:lnTo>
                  <a:cubicBezTo>
                    <a:pt x="24643" y="14381"/>
                    <a:pt x="24014" y="14807"/>
                    <a:pt x="23385" y="14807"/>
                  </a:cubicBezTo>
                  <a:cubicBezTo>
                    <a:pt x="22754" y="14807"/>
                    <a:pt x="22123" y="14379"/>
                    <a:pt x="22091" y="13527"/>
                  </a:cubicBezTo>
                  <a:lnTo>
                    <a:pt x="22091" y="13064"/>
                  </a:lnTo>
                  <a:close/>
                  <a:moveTo>
                    <a:pt x="4112" y="13064"/>
                  </a:moveTo>
                  <a:lnTo>
                    <a:pt x="4112" y="13527"/>
                  </a:lnTo>
                  <a:cubicBezTo>
                    <a:pt x="4112" y="14236"/>
                    <a:pt x="3540" y="14819"/>
                    <a:pt x="2822" y="14819"/>
                  </a:cubicBezTo>
                  <a:cubicBezTo>
                    <a:pt x="2104" y="14819"/>
                    <a:pt x="1529" y="14236"/>
                    <a:pt x="1529" y="13527"/>
                  </a:cubicBezTo>
                  <a:lnTo>
                    <a:pt x="1529" y="13064"/>
                  </a:lnTo>
                  <a:close/>
                  <a:moveTo>
                    <a:pt x="8226" y="13064"/>
                  </a:moveTo>
                  <a:lnTo>
                    <a:pt x="8226" y="13527"/>
                  </a:lnTo>
                  <a:cubicBezTo>
                    <a:pt x="8226" y="14236"/>
                    <a:pt x="7652" y="14819"/>
                    <a:pt x="6933" y="14819"/>
                  </a:cubicBezTo>
                  <a:cubicBezTo>
                    <a:pt x="6215" y="14819"/>
                    <a:pt x="5641" y="14236"/>
                    <a:pt x="5641" y="13527"/>
                  </a:cubicBezTo>
                  <a:lnTo>
                    <a:pt x="5641" y="13064"/>
                  </a:lnTo>
                  <a:close/>
                  <a:moveTo>
                    <a:pt x="12338" y="13064"/>
                  </a:moveTo>
                  <a:lnTo>
                    <a:pt x="12338" y="13527"/>
                  </a:lnTo>
                  <a:cubicBezTo>
                    <a:pt x="12338" y="14236"/>
                    <a:pt x="11765" y="14819"/>
                    <a:pt x="11045" y="14819"/>
                  </a:cubicBezTo>
                  <a:cubicBezTo>
                    <a:pt x="10327" y="14819"/>
                    <a:pt x="9754" y="14236"/>
                    <a:pt x="9754" y="13527"/>
                  </a:cubicBezTo>
                  <a:lnTo>
                    <a:pt x="9754" y="13064"/>
                  </a:lnTo>
                  <a:close/>
                  <a:moveTo>
                    <a:pt x="16449" y="13064"/>
                  </a:moveTo>
                  <a:lnTo>
                    <a:pt x="16449" y="13527"/>
                  </a:lnTo>
                  <a:cubicBezTo>
                    <a:pt x="16449" y="14236"/>
                    <a:pt x="15877" y="14819"/>
                    <a:pt x="15159" y="14819"/>
                  </a:cubicBezTo>
                  <a:cubicBezTo>
                    <a:pt x="14440" y="14819"/>
                    <a:pt x="13866" y="14236"/>
                    <a:pt x="13866" y="13527"/>
                  </a:cubicBezTo>
                  <a:lnTo>
                    <a:pt x="13866" y="13064"/>
                  </a:lnTo>
                  <a:close/>
                  <a:moveTo>
                    <a:pt x="20563" y="13064"/>
                  </a:moveTo>
                  <a:lnTo>
                    <a:pt x="20563" y="13527"/>
                  </a:lnTo>
                  <a:cubicBezTo>
                    <a:pt x="20563" y="14236"/>
                    <a:pt x="19988" y="14819"/>
                    <a:pt x="19270" y="14819"/>
                  </a:cubicBezTo>
                  <a:cubicBezTo>
                    <a:pt x="18552" y="14819"/>
                    <a:pt x="17977" y="14236"/>
                    <a:pt x="17977" y="13527"/>
                  </a:cubicBezTo>
                  <a:lnTo>
                    <a:pt x="17977" y="13064"/>
                  </a:lnTo>
                  <a:close/>
                  <a:moveTo>
                    <a:pt x="12338" y="19614"/>
                  </a:moveTo>
                  <a:lnTo>
                    <a:pt x="12338" y="24673"/>
                  </a:lnTo>
                  <a:lnTo>
                    <a:pt x="9754" y="24673"/>
                  </a:lnTo>
                  <a:lnTo>
                    <a:pt x="9754" y="19614"/>
                  </a:lnTo>
                  <a:close/>
                  <a:moveTo>
                    <a:pt x="16449" y="19614"/>
                  </a:moveTo>
                  <a:lnTo>
                    <a:pt x="16449" y="24673"/>
                  </a:lnTo>
                  <a:lnTo>
                    <a:pt x="13866" y="24673"/>
                  </a:lnTo>
                  <a:lnTo>
                    <a:pt x="13866" y="19614"/>
                  </a:lnTo>
                  <a:close/>
                  <a:moveTo>
                    <a:pt x="21327" y="15448"/>
                  </a:moveTo>
                  <a:cubicBezTo>
                    <a:pt x="21471" y="15612"/>
                    <a:pt x="21755" y="15874"/>
                    <a:pt x="22200" y="16083"/>
                  </a:cubicBezTo>
                  <a:lnTo>
                    <a:pt x="22200" y="24673"/>
                  </a:lnTo>
                  <a:lnTo>
                    <a:pt x="17977" y="24673"/>
                  </a:lnTo>
                  <a:lnTo>
                    <a:pt x="17977" y="18850"/>
                  </a:lnTo>
                  <a:cubicBezTo>
                    <a:pt x="17977" y="18431"/>
                    <a:pt x="17632" y="18086"/>
                    <a:pt x="17213" y="18086"/>
                  </a:cubicBezTo>
                  <a:lnTo>
                    <a:pt x="8990" y="18086"/>
                  </a:lnTo>
                  <a:cubicBezTo>
                    <a:pt x="8571" y="18086"/>
                    <a:pt x="8226" y="18431"/>
                    <a:pt x="8226" y="18850"/>
                  </a:cubicBezTo>
                  <a:lnTo>
                    <a:pt x="8226" y="24636"/>
                  </a:lnTo>
                  <a:lnTo>
                    <a:pt x="4003" y="24636"/>
                  </a:lnTo>
                  <a:lnTo>
                    <a:pt x="4003" y="16083"/>
                  </a:lnTo>
                  <a:cubicBezTo>
                    <a:pt x="4451" y="15874"/>
                    <a:pt x="4732" y="15612"/>
                    <a:pt x="4877" y="15448"/>
                  </a:cubicBezTo>
                  <a:cubicBezTo>
                    <a:pt x="5394" y="16038"/>
                    <a:pt x="6164" y="16331"/>
                    <a:pt x="6932" y="16331"/>
                  </a:cubicBezTo>
                  <a:cubicBezTo>
                    <a:pt x="7704" y="16331"/>
                    <a:pt x="8475" y="16035"/>
                    <a:pt x="8990" y="15448"/>
                  </a:cubicBezTo>
                  <a:cubicBezTo>
                    <a:pt x="9508" y="16038"/>
                    <a:pt x="10277" y="16331"/>
                    <a:pt x="11045" y="16331"/>
                  </a:cubicBezTo>
                  <a:cubicBezTo>
                    <a:pt x="11816" y="16331"/>
                    <a:pt x="12587" y="16035"/>
                    <a:pt x="13102" y="15448"/>
                  </a:cubicBezTo>
                  <a:cubicBezTo>
                    <a:pt x="13619" y="16038"/>
                    <a:pt x="14389" y="16331"/>
                    <a:pt x="15157" y="16331"/>
                  </a:cubicBezTo>
                  <a:cubicBezTo>
                    <a:pt x="15929" y="16331"/>
                    <a:pt x="16699" y="16035"/>
                    <a:pt x="17213" y="15448"/>
                  </a:cubicBezTo>
                  <a:cubicBezTo>
                    <a:pt x="17731" y="16038"/>
                    <a:pt x="18500" y="16331"/>
                    <a:pt x="19269" y="16331"/>
                  </a:cubicBezTo>
                  <a:cubicBezTo>
                    <a:pt x="20041" y="16331"/>
                    <a:pt x="20812" y="16035"/>
                    <a:pt x="21327" y="15448"/>
                  </a:cubicBezTo>
                  <a:close/>
                  <a:moveTo>
                    <a:pt x="3239" y="0"/>
                  </a:moveTo>
                  <a:cubicBezTo>
                    <a:pt x="2822" y="0"/>
                    <a:pt x="2475" y="345"/>
                    <a:pt x="2475" y="764"/>
                  </a:cubicBezTo>
                  <a:lnTo>
                    <a:pt x="2475" y="8734"/>
                  </a:lnTo>
                  <a:lnTo>
                    <a:pt x="156" y="11817"/>
                  </a:lnTo>
                  <a:cubicBezTo>
                    <a:pt x="55" y="11944"/>
                    <a:pt x="1" y="12107"/>
                    <a:pt x="1" y="12282"/>
                  </a:cubicBezTo>
                  <a:lnTo>
                    <a:pt x="1" y="13509"/>
                  </a:lnTo>
                  <a:cubicBezTo>
                    <a:pt x="1" y="14966"/>
                    <a:pt x="1101" y="16138"/>
                    <a:pt x="2475" y="16311"/>
                  </a:cubicBezTo>
                  <a:lnTo>
                    <a:pt x="2475" y="25427"/>
                  </a:lnTo>
                  <a:cubicBezTo>
                    <a:pt x="2475" y="25854"/>
                    <a:pt x="2822" y="26202"/>
                    <a:pt x="3239" y="26202"/>
                  </a:cubicBezTo>
                  <a:lnTo>
                    <a:pt x="22965" y="26202"/>
                  </a:lnTo>
                  <a:cubicBezTo>
                    <a:pt x="23382" y="26202"/>
                    <a:pt x="23729" y="25854"/>
                    <a:pt x="23729" y="25427"/>
                  </a:cubicBezTo>
                  <a:lnTo>
                    <a:pt x="23729" y="16311"/>
                  </a:lnTo>
                  <a:cubicBezTo>
                    <a:pt x="25102" y="16166"/>
                    <a:pt x="26231" y="14891"/>
                    <a:pt x="26203" y="13509"/>
                  </a:cubicBezTo>
                  <a:lnTo>
                    <a:pt x="26203" y="12271"/>
                  </a:lnTo>
                  <a:cubicBezTo>
                    <a:pt x="26203" y="12107"/>
                    <a:pt x="26148" y="11944"/>
                    <a:pt x="26048" y="11817"/>
                  </a:cubicBezTo>
                  <a:lnTo>
                    <a:pt x="23729" y="8734"/>
                  </a:lnTo>
                  <a:lnTo>
                    <a:pt x="23729" y="764"/>
                  </a:lnTo>
                  <a:cubicBezTo>
                    <a:pt x="23729" y="345"/>
                    <a:pt x="23382" y="0"/>
                    <a:pt x="22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3"/>
            <p:cNvSpPr/>
            <p:nvPr/>
          </p:nvSpPr>
          <p:spPr>
            <a:xfrm>
              <a:off x="5712308" y="1969077"/>
              <a:ext cx="66643" cy="73612"/>
            </a:xfrm>
            <a:custGeom>
              <a:avLst/>
              <a:gdLst/>
              <a:ahLst/>
              <a:cxnLst/>
              <a:rect l="l" t="t" r="r" b="b"/>
              <a:pathLst>
                <a:path w="4370" h="4827" extrusionOk="0">
                  <a:moveTo>
                    <a:pt x="1045" y="0"/>
                  </a:moveTo>
                  <a:cubicBezTo>
                    <a:pt x="883" y="0"/>
                    <a:pt x="719" y="51"/>
                    <a:pt x="576" y="157"/>
                  </a:cubicBezTo>
                  <a:cubicBezTo>
                    <a:pt x="240" y="410"/>
                    <a:pt x="166" y="884"/>
                    <a:pt x="421" y="1229"/>
                  </a:cubicBezTo>
                  <a:lnTo>
                    <a:pt x="1312" y="2412"/>
                  </a:lnTo>
                  <a:lnTo>
                    <a:pt x="421" y="3596"/>
                  </a:lnTo>
                  <a:cubicBezTo>
                    <a:pt x="0" y="4206"/>
                    <a:pt x="500" y="4827"/>
                    <a:pt x="1048" y="4827"/>
                  </a:cubicBezTo>
                  <a:cubicBezTo>
                    <a:pt x="1258" y="4827"/>
                    <a:pt x="1476" y="4735"/>
                    <a:pt x="1651" y="4515"/>
                  </a:cubicBezTo>
                  <a:lnTo>
                    <a:pt x="2269" y="3685"/>
                  </a:lnTo>
                  <a:lnTo>
                    <a:pt x="2895" y="4515"/>
                  </a:lnTo>
                  <a:cubicBezTo>
                    <a:pt x="3044" y="4721"/>
                    <a:pt x="3273" y="4823"/>
                    <a:pt x="3503" y="4823"/>
                  </a:cubicBezTo>
                  <a:cubicBezTo>
                    <a:pt x="3668" y="4823"/>
                    <a:pt x="3833" y="4771"/>
                    <a:pt x="3969" y="4668"/>
                  </a:cubicBezTo>
                  <a:cubicBezTo>
                    <a:pt x="4306" y="4415"/>
                    <a:pt x="4369" y="3932"/>
                    <a:pt x="4124" y="3596"/>
                  </a:cubicBezTo>
                  <a:lnTo>
                    <a:pt x="3234" y="2412"/>
                  </a:lnTo>
                  <a:lnTo>
                    <a:pt x="4124" y="1229"/>
                  </a:lnTo>
                  <a:cubicBezTo>
                    <a:pt x="4369" y="884"/>
                    <a:pt x="4306" y="410"/>
                    <a:pt x="3969" y="157"/>
                  </a:cubicBezTo>
                  <a:cubicBezTo>
                    <a:pt x="3827" y="51"/>
                    <a:pt x="3661" y="0"/>
                    <a:pt x="3498" y="0"/>
                  </a:cubicBezTo>
                  <a:cubicBezTo>
                    <a:pt x="3266" y="0"/>
                    <a:pt x="3040" y="104"/>
                    <a:pt x="2895" y="301"/>
                  </a:cubicBezTo>
                  <a:lnTo>
                    <a:pt x="2269" y="1131"/>
                  </a:lnTo>
                  <a:lnTo>
                    <a:pt x="1651" y="301"/>
                  </a:lnTo>
                  <a:cubicBezTo>
                    <a:pt x="1501" y="104"/>
                    <a:pt x="1275"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3"/>
            <p:cNvSpPr/>
            <p:nvPr/>
          </p:nvSpPr>
          <p:spPr>
            <a:xfrm>
              <a:off x="5633430" y="1969077"/>
              <a:ext cx="64111" cy="73551"/>
            </a:xfrm>
            <a:custGeom>
              <a:avLst/>
              <a:gdLst/>
              <a:ahLst/>
              <a:cxnLst/>
              <a:rect l="l" t="t" r="r" b="b"/>
              <a:pathLst>
                <a:path w="4204" h="4823" extrusionOk="0">
                  <a:moveTo>
                    <a:pt x="874" y="0"/>
                  </a:moveTo>
                  <a:cubicBezTo>
                    <a:pt x="711" y="0"/>
                    <a:pt x="547" y="51"/>
                    <a:pt x="409" y="157"/>
                  </a:cubicBezTo>
                  <a:cubicBezTo>
                    <a:pt x="72" y="410"/>
                    <a:pt x="0" y="884"/>
                    <a:pt x="254" y="1229"/>
                  </a:cubicBezTo>
                  <a:lnTo>
                    <a:pt x="1147" y="2412"/>
                  </a:lnTo>
                  <a:lnTo>
                    <a:pt x="254" y="3596"/>
                  </a:lnTo>
                  <a:cubicBezTo>
                    <a:pt x="0" y="3932"/>
                    <a:pt x="72" y="4415"/>
                    <a:pt x="409" y="4668"/>
                  </a:cubicBezTo>
                  <a:cubicBezTo>
                    <a:pt x="544" y="4770"/>
                    <a:pt x="705" y="4820"/>
                    <a:pt x="867" y="4820"/>
                  </a:cubicBezTo>
                  <a:cubicBezTo>
                    <a:pt x="1097" y="4820"/>
                    <a:pt x="1328" y="4718"/>
                    <a:pt x="1483" y="4515"/>
                  </a:cubicBezTo>
                  <a:lnTo>
                    <a:pt x="2101" y="3685"/>
                  </a:lnTo>
                  <a:lnTo>
                    <a:pt x="2719" y="4515"/>
                  </a:lnTo>
                  <a:cubicBezTo>
                    <a:pt x="2873" y="4721"/>
                    <a:pt x="3101" y="4823"/>
                    <a:pt x="3329" y="4823"/>
                  </a:cubicBezTo>
                  <a:cubicBezTo>
                    <a:pt x="3493" y="4823"/>
                    <a:pt x="3656" y="4771"/>
                    <a:pt x="3793" y="4668"/>
                  </a:cubicBezTo>
                  <a:cubicBezTo>
                    <a:pt x="4129" y="4415"/>
                    <a:pt x="4203" y="3932"/>
                    <a:pt x="3948" y="3596"/>
                  </a:cubicBezTo>
                  <a:lnTo>
                    <a:pt x="3057" y="2412"/>
                  </a:lnTo>
                  <a:lnTo>
                    <a:pt x="3948" y="1229"/>
                  </a:lnTo>
                  <a:cubicBezTo>
                    <a:pt x="4203" y="884"/>
                    <a:pt x="4129" y="410"/>
                    <a:pt x="3793" y="157"/>
                  </a:cubicBezTo>
                  <a:cubicBezTo>
                    <a:pt x="3654" y="51"/>
                    <a:pt x="3490" y="0"/>
                    <a:pt x="3328" y="0"/>
                  </a:cubicBezTo>
                  <a:cubicBezTo>
                    <a:pt x="3097" y="0"/>
                    <a:pt x="2869" y="104"/>
                    <a:pt x="2719" y="301"/>
                  </a:cubicBezTo>
                  <a:lnTo>
                    <a:pt x="2101" y="1131"/>
                  </a:lnTo>
                  <a:lnTo>
                    <a:pt x="1483" y="301"/>
                  </a:lnTo>
                  <a:cubicBezTo>
                    <a:pt x="1333" y="104"/>
                    <a:pt x="1105" y="0"/>
                    <a:pt x="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3"/>
            <p:cNvSpPr/>
            <p:nvPr/>
          </p:nvSpPr>
          <p:spPr>
            <a:xfrm>
              <a:off x="5551989" y="1969077"/>
              <a:ext cx="64111" cy="73551"/>
            </a:xfrm>
            <a:custGeom>
              <a:avLst/>
              <a:gdLst/>
              <a:ahLst/>
              <a:cxnLst/>
              <a:rect l="l" t="t" r="r" b="b"/>
              <a:pathLst>
                <a:path w="4204" h="4823" extrusionOk="0">
                  <a:moveTo>
                    <a:pt x="872" y="0"/>
                  </a:moveTo>
                  <a:cubicBezTo>
                    <a:pt x="708" y="0"/>
                    <a:pt x="542" y="51"/>
                    <a:pt x="400" y="157"/>
                  </a:cubicBezTo>
                  <a:cubicBezTo>
                    <a:pt x="64" y="410"/>
                    <a:pt x="0" y="884"/>
                    <a:pt x="254" y="1229"/>
                  </a:cubicBezTo>
                  <a:lnTo>
                    <a:pt x="1138" y="2412"/>
                  </a:lnTo>
                  <a:lnTo>
                    <a:pt x="254" y="3596"/>
                  </a:lnTo>
                  <a:cubicBezTo>
                    <a:pt x="0" y="3932"/>
                    <a:pt x="64" y="4415"/>
                    <a:pt x="400" y="4668"/>
                  </a:cubicBezTo>
                  <a:cubicBezTo>
                    <a:pt x="539" y="4770"/>
                    <a:pt x="702" y="4820"/>
                    <a:pt x="865" y="4820"/>
                  </a:cubicBezTo>
                  <a:cubicBezTo>
                    <a:pt x="1097" y="4820"/>
                    <a:pt x="1328" y="4718"/>
                    <a:pt x="1483" y="4515"/>
                  </a:cubicBezTo>
                  <a:lnTo>
                    <a:pt x="2101" y="3685"/>
                  </a:lnTo>
                  <a:lnTo>
                    <a:pt x="2721" y="4515"/>
                  </a:lnTo>
                  <a:cubicBezTo>
                    <a:pt x="2874" y="4721"/>
                    <a:pt x="3101" y="4823"/>
                    <a:pt x="3330" y="4823"/>
                  </a:cubicBezTo>
                  <a:cubicBezTo>
                    <a:pt x="3493" y="4823"/>
                    <a:pt x="3657" y="4771"/>
                    <a:pt x="3793" y="4668"/>
                  </a:cubicBezTo>
                  <a:cubicBezTo>
                    <a:pt x="4129" y="4415"/>
                    <a:pt x="4204" y="3932"/>
                    <a:pt x="3948" y="3596"/>
                  </a:cubicBezTo>
                  <a:lnTo>
                    <a:pt x="3057" y="2412"/>
                  </a:lnTo>
                  <a:lnTo>
                    <a:pt x="3948" y="1229"/>
                  </a:lnTo>
                  <a:cubicBezTo>
                    <a:pt x="4204" y="884"/>
                    <a:pt x="4129" y="410"/>
                    <a:pt x="3793" y="157"/>
                  </a:cubicBezTo>
                  <a:cubicBezTo>
                    <a:pt x="3654" y="51"/>
                    <a:pt x="3490" y="0"/>
                    <a:pt x="3328" y="0"/>
                  </a:cubicBezTo>
                  <a:cubicBezTo>
                    <a:pt x="3097" y="0"/>
                    <a:pt x="2870" y="104"/>
                    <a:pt x="2721" y="301"/>
                  </a:cubicBezTo>
                  <a:lnTo>
                    <a:pt x="2101" y="1131"/>
                  </a:lnTo>
                  <a:lnTo>
                    <a:pt x="1483" y="301"/>
                  </a:lnTo>
                  <a:cubicBezTo>
                    <a:pt x="1333" y="104"/>
                    <a:pt x="1105"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63"/>
          <p:cNvGrpSpPr/>
          <p:nvPr/>
        </p:nvGrpSpPr>
        <p:grpSpPr>
          <a:xfrm>
            <a:off x="5318287" y="2203062"/>
            <a:ext cx="376247" cy="328853"/>
            <a:chOff x="5026202" y="1956787"/>
            <a:chExt cx="399032" cy="348767"/>
          </a:xfrm>
        </p:grpSpPr>
        <p:sp>
          <p:nvSpPr>
            <p:cNvPr id="762" name="Google Shape;762;p63"/>
            <p:cNvSpPr/>
            <p:nvPr/>
          </p:nvSpPr>
          <p:spPr>
            <a:xfrm>
              <a:off x="5026202" y="1956787"/>
              <a:ext cx="399032" cy="348767"/>
            </a:xfrm>
            <a:custGeom>
              <a:avLst/>
              <a:gdLst/>
              <a:ahLst/>
              <a:cxnLst/>
              <a:rect l="l" t="t" r="r" b="b"/>
              <a:pathLst>
                <a:path w="26166" h="22870" extrusionOk="0">
                  <a:moveTo>
                    <a:pt x="13084" y="1845"/>
                  </a:moveTo>
                  <a:lnTo>
                    <a:pt x="17796" y="6566"/>
                  </a:lnTo>
                  <a:lnTo>
                    <a:pt x="8361" y="6566"/>
                  </a:lnTo>
                  <a:lnTo>
                    <a:pt x="13084" y="1845"/>
                  </a:lnTo>
                  <a:close/>
                  <a:moveTo>
                    <a:pt x="24637" y="8094"/>
                  </a:moveTo>
                  <a:lnTo>
                    <a:pt x="24637" y="9841"/>
                  </a:lnTo>
                  <a:lnTo>
                    <a:pt x="1529" y="9841"/>
                  </a:lnTo>
                  <a:lnTo>
                    <a:pt x="1529" y="8094"/>
                  </a:lnTo>
                  <a:close/>
                  <a:moveTo>
                    <a:pt x="24637" y="11369"/>
                  </a:moveTo>
                  <a:lnTo>
                    <a:pt x="24637" y="18029"/>
                  </a:lnTo>
                  <a:lnTo>
                    <a:pt x="1529" y="18029"/>
                  </a:lnTo>
                  <a:lnTo>
                    <a:pt x="1529" y="11369"/>
                  </a:lnTo>
                  <a:close/>
                  <a:moveTo>
                    <a:pt x="24637" y="19594"/>
                  </a:moveTo>
                  <a:lnTo>
                    <a:pt x="24637" y="21341"/>
                  </a:lnTo>
                  <a:lnTo>
                    <a:pt x="1529" y="21341"/>
                  </a:lnTo>
                  <a:lnTo>
                    <a:pt x="1529" y="19594"/>
                  </a:lnTo>
                  <a:close/>
                  <a:moveTo>
                    <a:pt x="13079" y="1"/>
                  </a:moveTo>
                  <a:cubicBezTo>
                    <a:pt x="12883" y="1"/>
                    <a:pt x="12688" y="75"/>
                    <a:pt x="12538" y="225"/>
                  </a:cubicBezTo>
                  <a:lnTo>
                    <a:pt x="6198" y="6566"/>
                  </a:lnTo>
                  <a:lnTo>
                    <a:pt x="765" y="6566"/>
                  </a:lnTo>
                  <a:cubicBezTo>
                    <a:pt x="337" y="6566"/>
                    <a:pt x="1" y="6904"/>
                    <a:pt x="1" y="7330"/>
                  </a:cubicBezTo>
                  <a:lnTo>
                    <a:pt x="1" y="22097"/>
                  </a:lnTo>
                  <a:cubicBezTo>
                    <a:pt x="1" y="22525"/>
                    <a:pt x="337" y="22870"/>
                    <a:pt x="765" y="22870"/>
                  </a:cubicBezTo>
                  <a:lnTo>
                    <a:pt x="25393" y="22870"/>
                  </a:lnTo>
                  <a:cubicBezTo>
                    <a:pt x="25821" y="22870"/>
                    <a:pt x="26166" y="22525"/>
                    <a:pt x="26166" y="22097"/>
                  </a:cubicBezTo>
                  <a:lnTo>
                    <a:pt x="26166" y="7330"/>
                  </a:lnTo>
                  <a:cubicBezTo>
                    <a:pt x="26166" y="6904"/>
                    <a:pt x="25821" y="6566"/>
                    <a:pt x="25393" y="6566"/>
                  </a:cubicBezTo>
                  <a:lnTo>
                    <a:pt x="19962" y="6566"/>
                  </a:lnTo>
                  <a:lnTo>
                    <a:pt x="13621" y="225"/>
                  </a:lnTo>
                  <a:cubicBezTo>
                    <a:pt x="13471" y="75"/>
                    <a:pt x="13275" y="1"/>
                    <a:pt x="13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3"/>
            <p:cNvSpPr/>
            <p:nvPr/>
          </p:nvSpPr>
          <p:spPr>
            <a:xfrm>
              <a:off x="5313096" y="2148455"/>
              <a:ext cx="36783" cy="65514"/>
            </a:xfrm>
            <a:custGeom>
              <a:avLst/>
              <a:gdLst/>
              <a:ahLst/>
              <a:cxnLst/>
              <a:rect l="l" t="t" r="r" b="b"/>
              <a:pathLst>
                <a:path w="2412" h="4296" extrusionOk="0">
                  <a:moveTo>
                    <a:pt x="510" y="0"/>
                  </a:moveTo>
                  <a:cubicBezTo>
                    <a:pt x="228" y="0"/>
                    <a:pt x="1" y="230"/>
                    <a:pt x="1" y="511"/>
                  </a:cubicBezTo>
                  <a:lnTo>
                    <a:pt x="1" y="3786"/>
                  </a:lnTo>
                  <a:cubicBezTo>
                    <a:pt x="1" y="4068"/>
                    <a:pt x="228" y="4295"/>
                    <a:pt x="510" y="4295"/>
                  </a:cubicBezTo>
                  <a:lnTo>
                    <a:pt x="1739" y="4295"/>
                  </a:lnTo>
                  <a:cubicBezTo>
                    <a:pt x="2412" y="4269"/>
                    <a:pt x="2412" y="3295"/>
                    <a:pt x="1739" y="3275"/>
                  </a:cubicBezTo>
                  <a:lnTo>
                    <a:pt x="1018" y="3275"/>
                  </a:lnTo>
                  <a:lnTo>
                    <a:pt x="1018" y="2658"/>
                  </a:lnTo>
                  <a:lnTo>
                    <a:pt x="1311" y="2658"/>
                  </a:lnTo>
                  <a:cubicBezTo>
                    <a:pt x="1584" y="2658"/>
                    <a:pt x="1820" y="2439"/>
                    <a:pt x="1837" y="2166"/>
                  </a:cubicBezTo>
                  <a:cubicBezTo>
                    <a:pt x="1848" y="1876"/>
                    <a:pt x="1610" y="1638"/>
                    <a:pt x="1329" y="1638"/>
                  </a:cubicBezTo>
                  <a:lnTo>
                    <a:pt x="1018" y="1638"/>
                  </a:lnTo>
                  <a:lnTo>
                    <a:pt x="1018" y="1020"/>
                  </a:lnTo>
                  <a:lnTo>
                    <a:pt x="1719" y="1020"/>
                  </a:lnTo>
                  <a:cubicBezTo>
                    <a:pt x="1992" y="1020"/>
                    <a:pt x="2230" y="802"/>
                    <a:pt x="2248" y="529"/>
                  </a:cubicBezTo>
                  <a:cubicBezTo>
                    <a:pt x="2256" y="238"/>
                    <a:pt x="2021"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3"/>
            <p:cNvSpPr/>
            <p:nvPr/>
          </p:nvSpPr>
          <p:spPr>
            <a:xfrm>
              <a:off x="5350820" y="2148181"/>
              <a:ext cx="51240" cy="65788"/>
            </a:xfrm>
            <a:custGeom>
              <a:avLst/>
              <a:gdLst/>
              <a:ahLst/>
              <a:cxnLst/>
              <a:rect l="l" t="t" r="r" b="b"/>
              <a:pathLst>
                <a:path w="3360" h="4314" extrusionOk="0">
                  <a:moveTo>
                    <a:pt x="1021" y="1147"/>
                  </a:moveTo>
                  <a:cubicBezTo>
                    <a:pt x="1839" y="1558"/>
                    <a:pt x="1839" y="2759"/>
                    <a:pt x="1021" y="3167"/>
                  </a:cubicBezTo>
                  <a:lnTo>
                    <a:pt x="1021" y="1147"/>
                  </a:lnTo>
                  <a:close/>
                  <a:moveTo>
                    <a:pt x="510" y="1"/>
                  </a:moveTo>
                  <a:cubicBezTo>
                    <a:pt x="228" y="1"/>
                    <a:pt x="1" y="228"/>
                    <a:pt x="1" y="510"/>
                  </a:cubicBezTo>
                  <a:lnTo>
                    <a:pt x="1" y="3796"/>
                  </a:lnTo>
                  <a:cubicBezTo>
                    <a:pt x="1" y="4077"/>
                    <a:pt x="228" y="4313"/>
                    <a:pt x="510" y="4313"/>
                  </a:cubicBezTo>
                  <a:cubicBezTo>
                    <a:pt x="3359" y="4204"/>
                    <a:pt x="3359" y="110"/>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3"/>
            <p:cNvSpPr/>
            <p:nvPr/>
          </p:nvSpPr>
          <p:spPr>
            <a:xfrm>
              <a:off x="5291459" y="2148318"/>
              <a:ext cx="15540" cy="65514"/>
            </a:xfrm>
            <a:custGeom>
              <a:avLst/>
              <a:gdLst/>
              <a:ahLst/>
              <a:cxnLst/>
              <a:rect l="l" t="t" r="r" b="b"/>
              <a:pathLst>
                <a:path w="1019" h="4296" extrusionOk="0">
                  <a:moveTo>
                    <a:pt x="511" y="0"/>
                  </a:moveTo>
                  <a:cubicBezTo>
                    <a:pt x="228" y="0"/>
                    <a:pt x="1" y="224"/>
                    <a:pt x="1" y="511"/>
                  </a:cubicBezTo>
                  <a:lnTo>
                    <a:pt x="1" y="3787"/>
                  </a:lnTo>
                  <a:cubicBezTo>
                    <a:pt x="1" y="4072"/>
                    <a:pt x="228" y="4296"/>
                    <a:pt x="511" y="4296"/>
                  </a:cubicBezTo>
                  <a:cubicBezTo>
                    <a:pt x="516" y="4296"/>
                    <a:pt x="521" y="4296"/>
                    <a:pt x="527" y="4295"/>
                  </a:cubicBezTo>
                  <a:cubicBezTo>
                    <a:pt x="800" y="4278"/>
                    <a:pt x="1018" y="4040"/>
                    <a:pt x="1018" y="3767"/>
                  </a:cubicBezTo>
                  <a:lnTo>
                    <a:pt x="1018" y="529"/>
                  </a:lnTo>
                  <a:cubicBezTo>
                    <a:pt x="1018" y="247"/>
                    <a:pt x="800" y="9"/>
                    <a:pt x="527" y="1"/>
                  </a:cubicBezTo>
                  <a:cubicBezTo>
                    <a:pt x="521" y="0"/>
                    <a:pt x="516"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3"/>
            <p:cNvSpPr/>
            <p:nvPr/>
          </p:nvSpPr>
          <p:spPr>
            <a:xfrm>
              <a:off x="5247621" y="2148455"/>
              <a:ext cx="47061" cy="65514"/>
            </a:xfrm>
            <a:custGeom>
              <a:avLst/>
              <a:gdLst/>
              <a:ahLst/>
              <a:cxnLst/>
              <a:rect l="l" t="t" r="r" b="b"/>
              <a:pathLst>
                <a:path w="3086" h="4296" extrusionOk="0">
                  <a:moveTo>
                    <a:pt x="1310" y="1020"/>
                  </a:moveTo>
                  <a:cubicBezTo>
                    <a:pt x="1465" y="1020"/>
                    <a:pt x="1611" y="1129"/>
                    <a:pt x="1629" y="1284"/>
                  </a:cubicBezTo>
                  <a:cubicBezTo>
                    <a:pt x="1655" y="1474"/>
                    <a:pt x="1511" y="1638"/>
                    <a:pt x="1328" y="1638"/>
                  </a:cubicBezTo>
                  <a:lnTo>
                    <a:pt x="1020" y="1638"/>
                  </a:lnTo>
                  <a:lnTo>
                    <a:pt x="1020" y="1020"/>
                  </a:lnTo>
                  <a:close/>
                  <a:moveTo>
                    <a:pt x="509" y="0"/>
                  </a:moveTo>
                  <a:cubicBezTo>
                    <a:pt x="227" y="0"/>
                    <a:pt x="0" y="230"/>
                    <a:pt x="0" y="511"/>
                  </a:cubicBezTo>
                  <a:lnTo>
                    <a:pt x="0" y="3786"/>
                  </a:lnTo>
                  <a:cubicBezTo>
                    <a:pt x="0" y="4063"/>
                    <a:pt x="227" y="4295"/>
                    <a:pt x="513" y="4295"/>
                  </a:cubicBezTo>
                  <a:cubicBezTo>
                    <a:pt x="518" y="4295"/>
                    <a:pt x="523" y="4295"/>
                    <a:pt x="528" y="4295"/>
                  </a:cubicBezTo>
                  <a:cubicBezTo>
                    <a:pt x="801" y="4278"/>
                    <a:pt x="1020" y="4040"/>
                    <a:pt x="1020" y="3767"/>
                  </a:cubicBezTo>
                  <a:lnTo>
                    <a:pt x="1020" y="2658"/>
                  </a:lnTo>
                  <a:lnTo>
                    <a:pt x="1328" y="2658"/>
                  </a:lnTo>
                  <a:cubicBezTo>
                    <a:pt x="3085" y="2585"/>
                    <a:pt x="3085" y="66"/>
                    <a:pt x="1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3"/>
            <p:cNvSpPr/>
            <p:nvPr/>
          </p:nvSpPr>
          <p:spPr>
            <a:xfrm>
              <a:off x="5062828" y="2148394"/>
              <a:ext cx="40550" cy="65438"/>
            </a:xfrm>
            <a:custGeom>
              <a:avLst/>
              <a:gdLst/>
              <a:ahLst/>
              <a:cxnLst/>
              <a:rect l="l" t="t" r="r" b="b"/>
              <a:pathLst>
                <a:path w="2659" h="4291" extrusionOk="0">
                  <a:moveTo>
                    <a:pt x="1326" y="1017"/>
                  </a:moveTo>
                  <a:cubicBezTo>
                    <a:pt x="1477" y="1017"/>
                    <a:pt x="1630" y="1120"/>
                    <a:pt x="1638" y="1325"/>
                  </a:cubicBezTo>
                  <a:lnTo>
                    <a:pt x="1638" y="2963"/>
                  </a:lnTo>
                  <a:cubicBezTo>
                    <a:pt x="1630" y="3167"/>
                    <a:pt x="1477" y="3269"/>
                    <a:pt x="1326" y="3269"/>
                  </a:cubicBezTo>
                  <a:cubicBezTo>
                    <a:pt x="1175" y="3269"/>
                    <a:pt x="1025" y="3167"/>
                    <a:pt x="1020" y="2963"/>
                  </a:cubicBezTo>
                  <a:lnTo>
                    <a:pt x="1020" y="1325"/>
                  </a:lnTo>
                  <a:cubicBezTo>
                    <a:pt x="1025" y="1120"/>
                    <a:pt x="1175" y="1017"/>
                    <a:pt x="1326" y="1017"/>
                  </a:cubicBezTo>
                  <a:close/>
                  <a:moveTo>
                    <a:pt x="1325" y="0"/>
                  </a:moveTo>
                  <a:cubicBezTo>
                    <a:pt x="678" y="0"/>
                    <a:pt x="32" y="442"/>
                    <a:pt x="1" y="1325"/>
                  </a:cubicBezTo>
                  <a:lnTo>
                    <a:pt x="1" y="2963"/>
                  </a:lnTo>
                  <a:cubicBezTo>
                    <a:pt x="1" y="3690"/>
                    <a:pt x="592" y="4290"/>
                    <a:pt x="1328" y="4290"/>
                  </a:cubicBezTo>
                  <a:cubicBezTo>
                    <a:pt x="2058" y="4290"/>
                    <a:pt x="2658" y="3690"/>
                    <a:pt x="2658" y="2963"/>
                  </a:cubicBezTo>
                  <a:lnTo>
                    <a:pt x="2658" y="1325"/>
                  </a:lnTo>
                  <a:cubicBezTo>
                    <a:pt x="2621" y="442"/>
                    <a:pt x="1972"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3"/>
            <p:cNvSpPr/>
            <p:nvPr/>
          </p:nvSpPr>
          <p:spPr>
            <a:xfrm>
              <a:off x="5200443" y="2148257"/>
              <a:ext cx="40535" cy="65575"/>
            </a:xfrm>
            <a:custGeom>
              <a:avLst/>
              <a:gdLst/>
              <a:ahLst/>
              <a:cxnLst/>
              <a:rect l="l" t="t" r="r" b="b"/>
              <a:pathLst>
                <a:path w="2658" h="4300" extrusionOk="0">
                  <a:moveTo>
                    <a:pt x="507" y="0"/>
                  </a:moveTo>
                  <a:cubicBezTo>
                    <a:pt x="258" y="0"/>
                    <a:pt x="10" y="168"/>
                    <a:pt x="0" y="505"/>
                  </a:cubicBezTo>
                  <a:lnTo>
                    <a:pt x="0" y="2972"/>
                  </a:lnTo>
                  <a:cubicBezTo>
                    <a:pt x="0" y="3706"/>
                    <a:pt x="594" y="4300"/>
                    <a:pt x="1324" y="4300"/>
                  </a:cubicBezTo>
                  <a:cubicBezTo>
                    <a:pt x="1335" y="4300"/>
                    <a:pt x="1345" y="4300"/>
                    <a:pt x="1356" y="4299"/>
                  </a:cubicBezTo>
                  <a:cubicBezTo>
                    <a:pt x="2085" y="4291"/>
                    <a:pt x="2657" y="3671"/>
                    <a:pt x="2657" y="2943"/>
                  </a:cubicBezTo>
                  <a:lnTo>
                    <a:pt x="2657" y="505"/>
                  </a:lnTo>
                  <a:cubicBezTo>
                    <a:pt x="2644" y="168"/>
                    <a:pt x="2394" y="0"/>
                    <a:pt x="2145" y="0"/>
                  </a:cubicBezTo>
                  <a:cubicBezTo>
                    <a:pt x="1896" y="0"/>
                    <a:pt x="1647" y="168"/>
                    <a:pt x="1638" y="505"/>
                  </a:cubicBezTo>
                  <a:lnTo>
                    <a:pt x="1638" y="2961"/>
                  </a:lnTo>
                  <a:cubicBezTo>
                    <a:pt x="1638" y="3116"/>
                    <a:pt x="1528" y="3254"/>
                    <a:pt x="1376" y="3280"/>
                  </a:cubicBezTo>
                  <a:cubicBezTo>
                    <a:pt x="1360" y="3282"/>
                    <a:pt x="1344" y="3283"/>
                    <a:pt x="1328" y="3283"/>
                  </a:cubicBezTo>
                  <a:cubicBezTo>
                    <a:pt x="1157" y="3283"/>
                    <a:pt x="1020" y="3146"/>
                    <a:pt x="1020" y="2972"/>
                  </a:cubicBezTo>
                  <a:lnTo>
                    <a:pt x="1020" y="505"/>
                  </a:lnTo>
                  <a:cubicBezTo>
                    <a:pt x="1007" y="168"/>
                    <a:pt x="757"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3"/>
            <p:cNvSpPr/>
            <p:nvPr/>
          </p:nvSpPr>
          <p:spPr>
            <a:xfrm>
              <a:off x="5110006" y="2148440"/>
              <a:ext cx="48236" cy="65407"/>
            </a:xfrm>
            <a:custGeom>
              <a:avLst/>
              <a:gdLst/>
              <a:ahLst/>
              <a:cxnLst/>
              <a:rect l="l" t="t" r="r" b="b"/>
              <a:pathLst>
                <a:path w="3163" h="4289" extrusionOk="0">
                  <a:moveTo>
                    <a:pt x="1323" y="1"/>
                  </a:moveTo>
                  <a:cubicBezTo>
                    <a:pt x="677" y="1"/>
                    <a:pt x="32" y="440"/>
                    <a:pt x="1" y="1322"/>
                  </a:cubicBezTo>
                  <a:lnTo>
                    <a:pt x="1" y="2960"/>
                  </a:lnTo>
                  <a:cubicBezTo>
                    <a:pt x="1" y="3687"/>
                    <a:pt x="592" y="4287"/>
                    <a:pt x="1328" y="4287"/>
                  </a:cubicBezTo>
                  <a:cubicBezTo>
                    <a:pt x="1343" y="4288"/>
                    <a:pt x="1359" y="4288"/>
                    <a:pt x="1373" y="4288"/>
                  </a:cubicBezTo>
                  <a:cubicBezTo>
                    <a:pt x="2545" y="4288"/>
                    <a:pt x="3163" y="2539"/>
                    <a:pt x="2147" y="2449"/>
                  </a:cubicBezTo>
                  <a:cubicBezTo>
                    <a:pt x="1865" y="2449"/>
                    <a:pt x="1638" y="2676"/>
                    <a:pt x="1638" y="2960"/>
                  </a:cubicBezTo>
                  <a:cubicBezTo>
                    <a:pt x="1628" y="3164"/>
                    <a:pt x="1476" y="3266"/>
                    <a:pt x="1325" y="3266"/>
                  </a:cubicBezTo>
                  <a:cubicBezTo>
                    <a:pt x="1174" y="3266"/>
                    <a:pt x="1024" y="3164"/>
                    <a:pt x="1018" y="2960"/>
                  </a:cubicBezTo>
                  <a:lnTo>
                    <a:pt x="1018" y="1322"/>
                  </a:lnTo>
                  <a:cubicBezTo>
                    <a:pt x="1024" y="1117"/>
                    <a:pt x="1174" y="1014"/>
                    <a:pt x="1325" y="1014"/>
                  </a:cubicBezTo>
                  <a:cubicBezTo>
                    <a:pt x="1476" y="1014"/>
                    <a:pt x="1628" y="1117"/>
                    <a:pt x="1638" y="1322"/>
                  </a:cubicBezTo>
                  <a:cubicBezTo>
                    <a:pt x="1647" y="1659"/>
                    <a:pt x="1895" y="1827"/>
                    <a:pt x="2144" y="1827"/>
                  </a:cubicBezTo>
                  <a:cubicBezTo>
                    <a:pt x="2393" y="1827"/>
                    <a:pt x="2643" y="1659"/>
                    <a:pt x="2656" y="1322"/>
                  </a:cubicBezTo>
                  <a:cubicBezTo>
                    <a:pt x="2620" y="442"/>
                    <a:pt x="197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3"/>
            <p:cNvSpPr/>
            <p:nvPr/>
          </p:nvSpPr>
          <p:spPr>
            <a:xfrm>
              <a:off x="5153829" y="2148440"/>
              <a:ext cx="48266" cy="65407"/>
            </a:xfrm>
            <a:custGeom>
              <a:avLst/>
              <a:gdLst/>
              <a:ahLst/>
              <a:cxnLst/>
              <a:rect l="l" t="t" r="r" b="b"/>
              <a:pathLst>
                <a:path w="3165" h="4289" extrusionOk="0">
                  <a:moveTo>
                    <a:pt x="1324" y="1"/>
                  </a:moveTo>
                  <a:cubicBezTo>
                    <a:pt x="678" y="1"/>
                    <a:pt x="33" y="440"/>
                    <a:pt x="0" y="1322"/>
                  </a:cubicBezTo>
                  <a:lnTo>
                    <a:pt x="0" y="2960"/>
                  </a:lnTo>
                  <a:cubicBezTo>
                    <a:pt x="0" y="3687"/>
                    <a:pt x="592" y="4287"/>
                    <a:pt x="1330" y="4287"/>
                  </a:cubicBezTo>
                  <a:cubicBezTo>
                    <a:pt x="1345" y="4288"/>
                    <a:pt x="1360" y="4288"/>
                    <a:pt x="1375" y="4288"/>
                  </a:cubicBezTo>
                  <a:cubicBezTo>
                    <a:pt x="2547" y="4288"/>
                    <a:pt x="3164" y="2539"/>
                    <a:pt x="2149" y="2449"/>
                  </a:cubicBezTo>
                  <a:cubicBezTo>
                    <a:pt x="1867" y="2449"/>
                    <a:pt x="1638" y="2676"/>
                    <a:pt x="1638" y="2960"/>
                  </a:cubicBezTo>
                  <a:cubicBezTo>
                    <a:pt x="1629" y="3164"/>
                    <a:pt x="1477" y="3266"/>
                    <a:pt x="1326" y="3266"/>
                  </a:cubicBezTo>
                  <a:cubicBezTo>
                    <a:pt x="1174" y="3266"/>
                    <a:pt x="1024" y="3164"/>
                    <a:pt x="1020" y="2960"/>
                  </a:cubicBezTo>
                  <a:lnTo>
                    <a:pt x="1020" y="1322"/>
                  </a:lnTo>
                  <a:cubicBezTo>
                    <a:pt x="1024" y="1117"/>
                    <a:pt x="1174" y="1014"/>
                    <a:pt x="1326" y="1014"/>
                  </a:cubicBezTo>
                  <a:cubicBezTo>
                    <a:pt x="1477" y="1014"/>
                    <a:pt x="1629" y="1117"/>
                    <a:pt x="1638" y="1322"/>
                  </a:cubicBezTo>
                  <a:cubicBezTo>
                    <a:pt x="1648" y="1659"/>
                    <a:pt x="1896" y="1827"/>
                    <a:pt x="2145" y="1827"/>
                  </a:cubicBezTo>
                  <a:cubicBezTo>
                    <a:pt x="2394" y="1827"/>
                    <a:pt x="2644" y="1659"/>
                    <a:pt x="2657" y="1322"/>
                  </a:cubicBezTo>
                  <a:cubicBezTo>
                    <a:pt x="2621" y="442"/>
                    <a:pt x="1972"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63"/>
          <p:cNvGrpSpPr/>
          <p:nvPr/>
        </p:nvGrpSpPr>
        <p:grpSpPr>
          <a:xfrm>
            <a:off x="4700147" y="2179281"/>
            <a:ext cx="380446" cy="376319"/>
            <a:chOff x="4586034" y="1931566"/>
            <a:chExt cx="403485" cy="399108"/>
          </a:xfrm>
        </p:grpSpPr>
        <p:sp>
          <p:nvSpPr>
            <p:cNvPr id="772" name="Google Shape;772;p63"/>
            <p:cNvSpPr/>
            <p:nvPr/>
          </p:nvSpPr>
          <p:spPr>
            <a:xfrm>
              <a:off x="4586034" y="1931566"/>
              <a:ext cx="403485" cy="399108"/>
            </a:xfrm>
            <a:custGeom>
              <a:avLst/>
              <a:gdLst/>
              <a:ahLst/>
              <a:cxnLst/>
              <a:rect l="l" t="t" r="r" b="b"/>
              <a:pathLst>
                <a:path w="26458" h="26171" extrusionOk="0">
                  <a:moveTo>
                    <a:pt x="6524" y="1497"/>
                  </a:moveTo>
                  <a:cubicBezTo>
                    <a:pt x="13129" y="1744"/>
                    <a:pt x="13129" y="11222"/>
                    <a:pt x="6524" y="11477"/>
                  </a:cubicBezTo>
                  <a:cubicBezTo>
                    <a:pt x="3775" y="11477"/>
                    <a:pt x="1537" y="9239"/>
                    <a:pt x="1537" y="6484"/>
                  </a:cubicBezTo>
                  <a:cubicBezTo>
                    <a:pt x="1537" y="3735"/>
                    <a:pt x="3775" y="1497"/>
                    <a:pt x="6524" y="1497"/>
                  </a:cubicBezTo>
                  <a:close/>
                  <a:moveTo>
                    <a:pt x="9863" y="22895"/>
                  </a:moveTo>
                  <a:lnTo>
                    <a:pt x="9863" y="24642"/>
                  </a:lnTo>
                  <a:lnTo>
                    <a:pt x="8116" y="24642"/>
                  </a:lnTo>
                  <a:lnTo>
                    <a:pt x="8116" y="22895"/>
                  </a:lnTo>
                  <a:close/>
                  <a:moveTo>
                    <a:pt x="16450" y="19074"/>
                  </a:moveTo>
                  <a:lnTo>
                    <a:pt x="16450" y="24642"/>
                  </a:lnTo>
                  <a:lnTo>
                    <a:pt x="14704" y="24642"/>
                  </a:lnTo>
                  <a:lnTo>
                    <a:pt x="14704" y="19074"/>
                  </a:lnTo>
                  <a:close/>
                  <a:moveTo>
                    <a:pt x="23036" y="15290"/>
                  </a:moveTo>
                  <a:lnTo>
                    <a:pt x="23036" y="24642"/>
                  </a:lnTo>
                  <a:lnTo>
                    <a:pt x="21289" y="24642"/>
                  </a:lnTo>
                  <a:lnTo>
                    <a:pt x="21289" y="15290"/>
                  </a:lnTo>
                  <a:close/>
                  <a:moveTo>
                    <a:pt x="6523" y="1"/>
                  </a:moveTo>
                  <a:cubicBezTo>
                    <a:pt x="3344" y="1"/>
                    <a:pt x="164" y="2162"/>
                    <a:pt x="0" y="6484"/>
                  </a:cubicBezTo>
                  <a:cubicBezTo>
                    <a:pt x="0" y="8903"/>
                    <a:pt x="1319" y="11023"/>
                    <a:pt x="3275" y="12150"/>
                  </a:cubicBezTo>
                  <a:lnTo>
                    <a:pt x="3275" y="25397"/>
                  </a:lnTo>
                  <a:cubicBezTo>
                    <a:pt x="3284" y="25825"/>
                    <a:pt x="3631" y="26170"/>
                    <a:pt x="4059" y="26170"/>
                  </a:cubicBezTo>
                  <a:lnTo>
                    <a:pt x="25438" y="26170"/>
                  </a:lnTo>
                  <a:cubicBezTo>
                    <a:pt x="26449" y="26135"/>
                    <a:pt x="26457" y="24670"/>
                    <a:pt x="25438" y="24633"/>
                  </a:cubicBezTo>
                  <a:lnTo>
                    <a:pt x="25438" y="24642"/>
                  </a:lnTo>
                  <a:lnTo>
                    <a:pt x="24564" y="24642"/>
                  </a:lnTo>
                  <a:lnTo>
                    <a:pt x="24564" y="14526"/>
                  </a:lnTo>
                  <a:cubicBezTo>
                    <a:pt x="24564" y="14106"/>
                    <a:pt x="24219" y="13761"/>
                    <a:pt x="23791" y="13761"/>
                  </a:cubicBezTo>
                  <a:lnTo>
                    <a:pt x="20490" y="13761"/>
                  </a:lnTo>
                  <a:cubicBezTo>
                    <a:pt x="20071" y="13761"/>
                    <a:pt x="19726" y="14106"/>
                    <a:pt x="19726" y="14526"/>
                  </a:cubicBezTo>
                  <a:lnTo>
                    <a:pt x="19726" y="24642"/>
                  </a:lnTo>
                  <a:lnTo>
                    <a:pt x="17979" y="24642"/>
                  </a:lnTo>
                  <a:lnTo>
                    <a:pt x="17979" y="18310"/>
                  </a:lnTo>
                  <a:cubicBezTo>
                    <a:pt x="17979" y="17892"/>
                    <a:pt x="17632" y="17545"/>
                    <a:pt x="17204" y="17545"/>
                  </a:cubicBezTo>
                  <a:lnTo>
                    <a:pt x="13902" y="17545"/>
                  </a:lnTo>
                  <a:cubicBezTo>
                    <a:pt x="13483" y="17545"/>
                    <a:pt x="13138" y="17892"/>
                    <a:pt x="13138" y="18310"/>
                  </a:cubicBezTo>
                  <a:lnTo>
                    <a:pt x="13138" y="24642"/>
                  </a:lnTo>
                  <a:lnTo>
                    <a:pt x="11428" y="24642"/>
                  </a:lnTo>
                  <a:lnTo>
                    <a:pt x="11428" y="22131"/>
                  </a:lnTo>
                  <a:cubicBezTo>
                    <a:pt x="11428" y="21714"/>
                    <a:pt x="11081" y="21366"/>
                    <a:pt x="10653" y="21366"/>
                  </a:cubicBezTo>
                  <a:lnTo>
                    <a:pt x="7352" y="21366"/>
                  </a:lnTo>
                  <a:cubicBezTo>
                    <a:pt x="6933" y="21366"/>
                    <a:pt x="6588" y="21714"/>
                    <a:pt x="6588" y="22131"/>
                  </a:cubicBezTo>
                  <a:lnTo>
                    <a:pt x="6588" y="24642"/>
                  </a:lnTo>
                  <a:lnTo>
                    <a:pt x="4804" y="24642"/>
                  </a:lnTo>
                  <a:lnTo>
                    <a:pt x="4804" y="12788"/>
                  </a:lnTo>
                  <a:cubicBezTo>
                    <a:pt x="5368" y="12946"/>
                    <a:pt x="5935" y="13021"/>
                    <a:pt x="6494" y="13021"/>
                  </a:cubicBezTo>
                  <a:cubicBezTo>
                    <a:pt x="9964" y="13021"/>
                    <a:pt x="13101" y="10127"/>
                    <a:pt x="13046" y="6484"/>
                  </a:cubicBezTo>
                  <a:cubicBezTo>
                    <a:pt x="12883" y="2162"/>
                    <a:pt x="9703" y="1"/>
                    <a:pt x="6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3"/>
            <p:cNvSpPr/>
            <p:nvPr/>
          </p:nvSpPr>
          <p:spPr>
            <a:xfrm>
              <a:off x="4673726" y="1968680"/>
              <a:ext cx="64950" cy="73429"/>
            </a:xfrm>
            <a:custGeom>
              <a:avLst/>
              <a:gdLst/>
              <a:ahLst/>
              <a:cxnLst/>
              <a:rect l="l" t="t" r="r" b="b"/>
              <a:pathLst>
                <a:path w="4259" h="4815" extrusionOk="0">
                  <a:moveTo>
                    <a:pt x="764" y="1"/>
                  </a:moveTo>
                  <a:cubicBezTo>
                    <a:pt x="391" y="1"/>
                    <a:pt x="18" y="255"/>
                    <a:pt x="0" y="764"/>
                  </a:cubicBezTo>
                  <a:lnTo>
                    <a:pt x="0" y="4039"/>
                  </a:lnTo>
                  <a:cubicBezTo>
                    <a:pt x="0" y="4467"/>
                    <a:pt x="345" y="4814"/>
                    <a:pt x="765" y="4814"/>
                  </a:cubicBezTo>
                  <a:lnTo>
                    <a:pt x="3238" y="4814"/>
                  </a:lnTo>
                  <a:cubicBezTo>
                    <a:pt x="4258" y="4777"/>
                    <a:pt x="4258" y="3321"/>
                    <a:pt x="3238" y="3286"/>
                  </a:cubicBezTo>
                  <a:lnTo>
                    <a:pt x="1529" y="3286"/>
                  </a:lnTo>
                  <a:lnTo>
                    <a:pt x="1529" y="764"/>
                  </a:lnTo>
                  <a:cubicBezTo>
                    <a:pt x="1510" y="255"/>
                    <a:pt x="1137" y="1"/>
                    <a:pt x="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3"/>
            <p:cNvSpPr/>
            <p:nvPr/>
          </p:nvSpPr>
          <p:spPr>
            <a:xfrm>
              <a:off x="4684674" y="2040301"/>
              <a:ext cx="277230" cy="177510"/>
            </a:xfrm>
            <a:custGeom>
              <a:avLst/>
              <a:gdLst/>
              <a:ahLst/>
              <a:cxnLst/>
              <a:rect l="l" t="t" r="r" b="b"/>
              <a:pathLst>
                <a:path w="18179" h="11640" extrusionOk="0">
                  <a:moveTo>
                    <a:pt x="15067" y="1"/>
                  </a:moveTo>
                  <a:cubicBezTo>
                    <a:pt x="14235" y="1"/>
                    <a:pt x="13984" y="1231"/>
                    <a:pt x="14883" y="1508"/>
                  </a:cubicBezTo>
                  <a:lnTo>
                    <a:pt x="15340" y="1635"/>
                  </a:lnTo>
                  <a:lnTo>
                    <a:pt x="492" y="10205"/>
                  </a:lnTo>
                  <a:cubicBezTo>
                    <a:pt x="127" y="10414"/>
                    <a:pt x="1" y="10888"/>
                    <a:pt x="210" y="11253"/>
                  </a:cubicBezTo>
                  <a:cubicBezTo>
                    <a:pt x="337" y="11468"/>
                    <a:pt x="593" y="11640"/>
                    <a:pt x="879" y="11640"/>
                  </a:cubicBezTo>
                  <a:cubicBezTo>
                    <a:pt x="1002" y="11640"/>
                    <a:pt x="1130" y="11608"/>
                    <a:pt x="1256" y="11534"/>
                  </a:cubicBezTo>
                  <a:lnTo>
                    <a:pt x="16104" y="2964"/>
                  </a:lnTo>
                  <a:lnTo>
                    <a:pt x="15986" y="3418"/>
                  </a:lnTo>
                  <a:cubicBezTo>
                    <a:pt x="15877" y="3829"/>
                    <a:pt x="16113" y="4255"/>
                    <a:pt x="16521" y="4364"/>
                  </a:cubicBezTo>
                  <a:cubicBezTo>
                    <a:pt x="16589" y="4381"/>
                    <a:pt x="16655" y="4389"/>
                    <a:pt x="16720" y="4389"/>
                  </a:cubicBezTo>
                  <a:cubicBezTo>
                    <a:pt x="17075" y="4389"/>
                    <a:pt x="17376" y="4150"/>
                    <a:pt x="17469" y="3818"/>
                  </a:cubicBezTo>
                  <a:lnTo>
                    <a:pt x="18069" y="1571"/>
                  </a:lnTo>
                  <a:cubicBezTo>
                    <a:pt x="18178" y="1163"/>
                    <a:pt x="17931" y="744"/>
                    <a:pt x="17523" y="635"/>
                  </a:cubicBezTo>
                  <a:lnTo>
                    <a:pt x="15276" y="25"/>
                  </a:lnTo>
                  <a:cubicBezTo>
                    <a:pt x="15203" y="9"/>
                    <a:pt x="15133" y="1"/>
                    <a:pt x="15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63"/>
          <p:cNvGrpSpPr/>
          <p:nvPr/>
        </p:nvGrpSpPr>
        <p:grpSpPr>
          <a:xfrm>
            <a:off x="4085698" y="2179109"/>
            <a:ext cx="376755" cy="376581"/>
            <a:chOff x="4146140" y="1931383"/>
            <a:chExt cx="399570" cy="399386"/>
          </a:xfrm>
        </p:grpSpPr>
        <p:sp>
          <p:nvSpPr>
            <p:cNvPr id="776" name="Google Shape;776;p63"/>
            <p:cNvSpPr/>
            <p:nvPr/>
          </p:nvSpPr>
          <p:spPr>
            <a:xfrm>
              <a:off x="4224927" y="2004056"/>
              <a:ext cx="59948" cy="65514"/>
            </a:xfrm>
            <a:custGeom>
              <a:avLst/>
              <a:gdLst/>
              <a:ahLst/>
              <a:cxnLst/>
              <a:rect l="l" t="t" r="r" b="b"/>
              <a:pathLst>
                <a:path w="3931" h="4296" extrusionOk="0">
                  <a:moveTo>
                    <a:pt x="1766" y="1"/>
                  </a:moveTo>
                  <a:cubicBezTo>
                    <a:pt x="0" y="64"/>
                    <a:pt x="0" y="2592"/>
                    <a:pt x="1766" y="2658"/>
                  </a:cubicBezTo>
                  <a:lnTo>
                    <a:pt x="2594" y="2658"/>
                  </a:lnTo>
                  <a:cubicBezTo>
                    <a:pt x="2758" y="2658"/>
                    <a:pt x="2893" y="2793"/>
                    <a:pt x="2904" y="2957"/>
                  </a:cubicBezTo>
                  <a:cubicBezTo>
                    <a:pt x="2904" y="3129"/>
                    <a:pt x="2749" y="3276"/>
                    <a:pt x="2577" y="3276"/>
                  </a:cubicBezTo>
                  <a:lnTo>
                    <a:pt x="1376" y="3276"/>
                  </a:lnTo>
                  <a:cubicBezTo>
                    <a:pt x="1092" y="3276"/>
                    <a:pt x="856" y="3485"/>
                    <a:pt x="847" y="3758"/>
                  </a:cubicBezTo>
                  <a:cubicBezTo>
                    <a:pt x="839" y="4049"/>
                    <a:pt x="1066" y="4295"/>
                    <a:pt x="1356" y="4295"/>
                  </a:cubicBezTo>
                  <a:lnTo>
                    <a:pt x="2594" y="4295"/>
                  </a:lnTo>
                  <a:cubicBezTo>
                    <a:pt x="3312" y="4295"/>
                    <a:pt x="3904" y="3712"/>
                    <a:pt x="3922" y="2994"/>
                  </a:cubicBezTo>
                  <a:cubicBezTo>
                    <a:pt x="3930" y="2247"/>
                    <a:pt x="3312" y="1638"/>
                    <a:pt x="2566" y="1638"/>
                  </a:cubicBezTo>
                  <a:lnTo>
                    <a:pt x="1766" y="1638"/>
                  </a:lnTo>
                  <a:cubicBezTo>
                    <a:pt x="1603" y="1638"/>
                    <a:pt x="1465" y="1501"/>
                    <a:pt x="1456" y="1337"/>
                  </a:cubicBezTo>
                  <a:cubicBezTo>
                    <a:pt x="1456" y="1164"/>
                    <a:pt x="1603" y="1020"/>
                    <a:pt x="1775" y="1020"/>
                  </a:cubicBezTo>
                  <a:lnTo>
                    <a:pt x="2985" y="1020"/>
                  </a:lnTo>
                  <a:cubicBezTo>
                    <a:pt x="3258" y="1020"/>
                    <a:pt x="3494" y="811"/>
                    <a:pt x="3513" y="529"/>
                  </a:cubicBezTo>
                  <a:cubicBezTo>
                    <a:pt x="3522" y="236"/>
                    <a:pt x="3295" y="1"/>
                    <a:pt x="3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3"/>
            <p:cNvSpPr/>
            <p:nvPr/>
          </p:nvSpPr>
          <p:spPr>
            <a:xfrm>
              <a:off x="4231575" y="2192217"/>
              <a:ext cx="53299" cy="65590"/>
            </a:xfrm>
            <a:custGeom>
              <a:avLst/>
              <a:gdLst/>
              <a:ahLst/>
              <a:cxnLst/>
              <a:rect l="l" t="t" r="r" b="b"/>
              <a:pathLst>
                <a:path w="3495" h="4301" extrusionOk="0">
                  <a:moveTo>
                    <a:pt x="1749" y="1003"/>
                  </a:moveTo>
                  <a:cubicBezTo>
                    <a:pt x="2103" y="1003"/>
                    <a:pt x="2458" y="1244"/>
                    <a:pt x="2477" y="1726"/>
                  </a:cubicBezTo>
                  <a:lnTo>
                    <a:pt x="2477" y="2563"/>
                  </a:lnTo>
                  <a:cubicBezTo>
                    <a:pt x="2458" y="3045"/>
                    <a:pt x="2103" y="3287"/>
                    <a:pt x="1749" y="3287"/>
                  </a:cubicBezTo>
                  <a:cubicBezTo>
                    <a:pt x="1394" y="3287"/>
                    <a:pt x="1039" y="3045"/>
                    <a:pt x="1020" y="2563"/>
                  </a:cubicBezTo>
                  <a:lnTo>
                    <a:pt x="1020" y="1726"/>
                  </a:lnTo>
                  <a:cubicBezTo>
                    <a:pt x="1039" y="1244"/>
                    <a:pt x="1394" y="1003"/>
                    <a:pt x="1749" y="1003"/>
                  </a:cubicBezTo>
                  <a:close/>
                  <a:moveTo>
                    <a:pt x="1748" y="1"/>
                  </a:moveTo>
                  <a:cubicBezTo>
                    <a:pt x="898" y="1"/>
                    <a:pt x="47" y="579"/>
                    <a:pt x="1" y="1735"/>
                  </a:cubicBezTo>
                  <a:lnTo>
                    <a:pt x="1" y="2554"/>
                  </a:lnTo>
                  <a:cubicBezTo>
                    <a:pt x="1" y="3517"/>
                    <a:pt x="785" y="4301"/>
                    <a:pt x="1748" y="4301"/>
                  </a:cubicBezTo>
                  <a:cubicBezTo>
                    <a:pt x="2713" y="4301"/>
                    <a:pt x="3494" y="3517"/>
                    <a:pt x="3494" y="2554"/>
                  </a:cubicBezTo>
                  <a:lnTo>
                    <a:pt x="3494" y="1735"/>
                  </a:lnTo>
                  <a:cubicBezTo>
                    <a:pt x="3450" y="579"/>
                    <a:pt x="2599" y="1"/>
                    <a:pt x="1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3"/>
            <p:cNvSpPr/>
            <p:nvPr/>
          </p:nvSpPr>
          <p:spPr>
            <a:xfrm>
              <a:off x="4406944" y="2192172"/>
              <a:ext cx="55647" cy="65514"/>
            </a:xfrm>
            <a:custGeom>
              <a:avLst/>
              <a:gdLst/>
              <a:ahLst/>
              <a:cxnLst/>
              <a:rect l="l" t="t" r="r" b="b"/>
              <a:pathLst>
                <a:path w="3649" h="4296" extrusionOk="0">
                  <a:moveTo>
                    <a:pt x="520" y="0"/>
                  </a:moveTo>
                  <a:cubicBezTo>
                    <a:pt x="227" y="0"/>
                    <a:pt x="0" y="236"/>
                    <a:pt x="9" y="529"/>
                  </a:cubicBezTo>
                  <a:cubicBezTo>
                    <a:pt x="18" y="810"/>
                    <a:pt x="264" y="1020"/>
                    <a:pt x="537" y="1020"/>
                  </a:cubicBezTo>
                  <a:lnTo>
                    <a:pt x="1238" y="1020"/>
                  </a:lnTo>
                  <a:lnTo>
                    <a:pt x="1238" y="3767"/>
                  </a:lnTo>
                  <a:cubicBezTo>
                    <a:pt x="1238" y="4040"/>
                    <a:pt x="1448" y="4275"/>
                    <a:pt x="1721" y="4295"/>
                  </a:cubicBezTo>
                  <a:cubicBezTo>
                    <a:pt x="1726" y="4295"/>
                    <a:pt x="1731" y="4295"/>
                    <a:pt x="1737" y="4295"/>
                  </a:cubicBezTo>
                  <a:cubicBezTo>
                    <a:pt x="2028" y="4295"/>
                    <a:pt x="2256" y="4061"/>
                    <a:pt x="2256" y="3784"/>
                  </a:cubicBezTo>
                  <a:lnTo>
                    <a:pt x="2256" y="1020"/>
                  </a:lnTo>
                  <a:lnTo>
                    <a:pt x="2976" y="1020"/>
                  </a:lnTo>
                  <a:cubicBezTo>
                    <a:pt x="3649" y="991"/>
                    <a:pt x="3649" y="26"/>
                    <a:pt x="2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3"/>
            <p:cNvSpPr/>
            <p:nvPr/>
          </p:nvSpPr>
          <p:spPr>
            <a:xfrm>
              <a:off x="4146140" y="1931383"/>
              <a:ext cx="186492" cy="186477"/>
            </a:xfrm>
            <a:custGeom>
              <a:avLst/>
              <a:gdLst/>
              <a:ahLst/>
              <a:cxnLst/>
              <a:rect l="l" t="t" r="r" b="b"/>
              <a:pathLst>
                <a:path w="12229" h="12228" extrusionOk="0">
                  <a:moveTo>
                    <a:pt x="10700" y="1537"/>
                  </a:moveTo>
                  <a:lnTo>
                    <a:pt x="10700" y="10662"/>
                  </a:lnTo>
                  <a:lnTo>
                    <a:pt x="1575" y="10662"/>
                  </a:lnTo>
                  <a:cubicBezTo>
                    <a:pt x="1946" y="5804"/>
                    <a:pt x="5842" y="1911"/>
                    <a:pt x="10700" y="1537"/>
                  </a:cubicBezTo>
                  <a:close/>
                  <a:moveTo>
                    <a:pt x="11464" y="0"/>
                  </a:moveTo>
                  <a:cubicBezTo>
                    <a:pt x="5141" y="0"/>
                    <a:pt x="1" y="5140"/>
                    <a:pt x="1" y="11463"/>
                  </a:cubicBezTo>
                  <a:cubicBezTo>
                    <a:pt x="1" y="11880"/>
                    <a:pt x="346" y="12227"/>
                    <a:pt x="774" y="12227"/>
                  </a:cubicBezTo>
                  <a:lnTo>
                    <a:pt x="11464" y="12227"/>
                  </a:lnTo>
                  <a:cubicBezTo>
                    <a:pt x="11881" y="12227"/>
                    <a:pt x="12228" y="11880"/>
                    <a:pt x="12228" y="11452"/>
                  </a:cubicBezTo>
                  <a:lnTo>
                    <a:pt x="12228" y="773"/>
                  </a:lnTo>
                  <a:cubicBezTo>
                    <a:pt x="12228" y="345"/>
                    <a:pt x="11881" y="0"/>
                    <a:pt x="11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3"/>
            <p:cNvSpPr/>
            <p:nvPr/>
          </p:nvSpPr>
          <p:spPr>
            <a:xfrm>
              <a:off x="4146140" y="2144460"/>
              <a:ext cx="186492" cy="186309"/>
            </a:xfrm>
            <a:custGeom>
              <a:avLst/>
              <a:gdLst/>
              <a:ahLst/>
              <a:cxnLst/>
              <a:rect l="l" t="t" r="r" b="b"/>
              <a:pathLst>
                <a:path w="12229" h="12217" extrusionOk="0">
                  <a:moveTo>
                    <a:pt x="10700" y="1529"/>
                  </a:moveTo>
                  <a:lnTo>
                    <a:pt x="10700" y="10653"/>
                  </a:lnTo>
                  <a:cubicBezTo>
                    <a:pt x="5842" y="10280"/>
                    <a:pt x="1946" y="6387"/>
                    <a:pt x="1575" y="1529"/>
                  </a:cubicBezTo>
                  <a:close/>
                  <a:moveTo>
                    <a:pt x="774" y="0"/>
                  </a:moveTo>
                  <a:cubicBezTo>
                    <a:pt x="346" y="0"/>
                    <a:pt x="1" y="336"/>
                    <a:pt x="1" y="764"/>
                  </a:cubicBezTo>
                  <a:cubicBezTo>
                    <a:pt x="1" y="7070"/>
                    <a:pt x="5130" y="12217"/>
                    <a:pt x="11444" y="12217"/>
                  </a:cubicBezTo>
                  <a:cubicBezTo>
                    <a:pt x="11451" y="12217"/>
                    <a:pt x="11458" y="12217"/>
                    <a:pt x="11464" y="12217"/>
                  </a:cubicBezTo>
                  <a:cubicBezTo>
                    <a:pt x="11881" y="12217"/>
                    <a:pt x="12228" y="11880"/>
                    <a:pt x="12228" y="11453"/>
                  </a:cubicBezTo>
                  <a:lnTo>
                    <a:pt x="12228" y="764"/>
                  </a:lnTo>
                  <a:cubicBezTo>
                    <a:pt x="12228" y="345"/>
                    <a:pt x="11881" y="0"/>
                    <a:pt x="11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3"/>
            <p:cNvSpPr/>
            <p:nvPr/>
          </p:nvSpPr>
          <p:spPr>
            <a:xfrm>
              <a:off x="4359233" y="1931383"/>
              <a:ext cx="186477" cy="186477"/>
            </a:xfrm>
            <a:custGeom>
              <a:avLst/>
              <a:gdLst/>
              <a:ahLst/>
              <a:cxnLst/>
              <a:rect l="l" t="t" r="r" b="b"/>
              <a:pathLst>
                <a:path w="12228" h="12228" extrusionOk="0">
                  <a:moveTo>
                    <a:pt x="1529" y="1537"/>
                  </a:moveTo>
                  <a:cubicBezTo>
                    <a:pt x="6387" y="1911"/>
                    <a:pt x="10280" y="5804"/>
                    <a:pt x="10653" y="10662"/>
                  </a:cubicBezTo>
                  <a:lnTo>
                    <a:pt x="1529" y="10662"/>
                  </a:lnTo>
                  <a:lnTo>
                    <a:pt x="1529" y="1537"/>
                  </a:lnTo>
                  <a:close/>
                  <a:moveTo>
                    <a:pt x="764" y="0"/>
                  </a:moveTo>
                  <a:cubicBezTo>
                    <a:pt x="345" y="0"/>
                    <a:pt x="0" y="345"/>
                    <a:pt x="0" y="773"/>
                  </a:cubicBezTo>
                  <a:lnTo>
                    <a:pt x="0" y="11452"/>
                  </a:lnTo>
                  <a:cubicBezTo>
                    <a:pt x="0" y="11880"/>
                    <a:pt x="345" y="12227"/>
                    <a:pt x="764" y="12227"/>
                  </a:cubicBezTo>
                  <a:lnTo>
                    <a:pt x="11455" y="12227"/>
                  </a:lnTo>
                  <a:cubicBezTo>
                    <a:pt x="11881" y="12227"/>
                    <a:pt x="12228" y="11880"/>
                    <a:pt x="12228" y="11463"/>
                  </a:cubicBezTo>
                  <a:cubicBezTo>
                    <a:pt x="12228" y="5140"/>
                    <a:pt x="7088" y="0"/>
                    <a:pt x="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3"/>
            <p:cNvSpPr/>
            <p:nvPr/>
          </p:nvSpPr>
          <p:spPr>
            <a:xfrm>
              <a:off x="4359233" y="2144460"/>
              <a:ext cx="186477" cy="186309"/>
            </a:xfrm>
            <a:custGeom>
              <a:avLst/>
              <a:gdLst/>
              <a:ahLst/>
              <a:cxnLst/>
              <a:rect l="l" t="t" r="r" b="b"/>
              <a:pathLst>
                <a:path w="12228" h="12217" extrusionOk="0">
                  <a:moveTo>
                    <a:pt x="10653" y="1529"/>
                  </a:moveTo>
                  <a:cubicBezTo>
                    <a:pt x="10280" y="6387"/>
                    <a:pt x="6387" y="10280"/>
                    <a:pt x="1529" y="10653"/>
                  </a:cubicBezTo>
                  <a:lnTo>
                    <a:pt x="1529" y="1529"/>
                  </a:lnTo>
                  <a:close/>
                  <a:moveTo>
                    <a:pt x="764" y="0"/>
                  </a:moveTo>
                  <a:cubicBezTo>
                    <a:pt x="345" y="0"/>
                    <a:pt x="0" y="345"/>
                    <a:pt x="0" y="764"/>
                  </a:cubicBezTo>
                  <a:lnTo>
                    <a:pt x="0" y="11453"/>
                  </a:lnTo>
                  <a:cubicBezTo>
                    <a:pt x="0" y="11880"/>
                    <a:pt x="345" y="12217"/>
                    <a:pt x="764" y="12217"/>
                  </a:cubicBezTo>
                  <a:cubicBezTo>
                    <a:pt x="771" y="12217"/>
                    <a:pt x="778" y="12217"/>
                    <a:pt x="784" y="12217"/>
                  </a:cubicBezTo>
                  <a:cubicBezTo>
                    <a:pt x="7099" y="12217"/>
                    <a:pt x="12228" y="7070"/>
                    <a:pt x="12228" y="764"/>
                  </a:cubicBezTo>
                  <a:cubicBezTo>
                    <a:pt x="12228" y="336"/>
                    <a:pt x="11881" y="0"/>
                    <a:pt x="11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3"/>
            <p:cNvSpPr/>
            <p:nvPr/>
          </p:nvSpPr>
          <p:spPr>
            <a:xfrm>
              <a:off x="4399747" y="2003980"/>
              <a:ext cx="67573" cy="65743"/>
            </a:xfrm>
            <a:custGeom>
              <a:avLst/>
              <a:gdLst/>
              <a:ahLst/>
              <a:cxnLst/>
              <a:rect l="l" t="t" r="r" b="b"/>
              <a:pathLst>
                <a:path w="4431" h="4311" extrusionOk="0">
                  <a:moveTo>
                    <a:pt x="3875" y="1"/>
                  </a:moveTo>
                  <a:cubicBezTo>
                    <a:pt x="3644" y="1"/>
                    <a:pt x="3428" y="154"/>
                    <a:pt x="3374" y="388"/>
                  </a:cubicBezTo>
                  <a:lnTo>
                    <a:pt x="3012" y="1824"/>
                  </a:lnTo>
                  <a:lnTo>
                    <a:pt x="2719" y="778"/>
                  </a:lnTo>
                  <a:cubicBezTo>
                    <a:pt x="2656" y="560"/>
                    <a:pt x="2455" y="414"/>
                    <a:pt x="2228" y="414"/>
                  </a:cubicBezTo>
                  <a:cubicBezTo>
                    <a:pt x="2001" y="414"/>
                    <a:pt x="1791" y="560"/>
                    <a:pt x="1736" y="778"/>
                  </a:cubicBezTo>
                  <a:lnTo>
                    <a:pt x="1437" y="1824"/>
                  </a:lnTo>
                  <a:lnTo>
                    <a:pt x="1073" y="388"/>
                  </a:lnTo>
                  <a:cubicBezTo>
                    <a:pt x="998" y="121"/>
                    <a:pt x="793" y="3"/>
                    <a:pt x="587" y="3"/>
                  </a:cubicBezTo>
                  <a:cubicBezTo>
                    <a:pt x="294" y="3"/>
                    <a:pt x="0" y="242"/>
                    <a:pt x="81" y="632"/>
                  </a:cubicBezTo>
                  <a:lnTo>
                    <a:pt x="909" y="3927"/>
                  </a:lnTo>
                  <a:cubicBezTo>
                    <a:pt x="963" y="4154"/>
                    <a:pt x="1164" y="4309"/>
                    <a:pt x="1391" y="4309"/>
                  </a:cubicBezTo>
                  <a:cubicBezTo>
                    <a:pt x="1398" y="4309"/>
                    <a:pt x="1404" y="4310"/>
                    <a:pt x="1410" y="4310"/>
                  </a:cubicBezTo>
                  <a:cubicBezTo>
                    <a:pt x="1638" y="4310"/>
                    <a:pt x="1830" y="4157"/>
                    <a:pt x="1891" y="3945"/>
                  </a:cubicBezTo>
                  <a:lnTo>
                    <a:pt x="2228" y="2789"/>
                  </a:lnTo>
                  <a:lnTo>
                    <a:pt x="2555" y="3945"/>
                  </a:lnTo>
                  <a:cubicBezTo>
                    <a:pt x="2623" y="4190"/>
                    <a:pt x="2833" y="4311"/>
                    <a:pt x="3044" y="4311"/>
                  </a:cubicBezTo>
                  <a:cubicBezTo>
                    <a:pt x="3262" y="4311"/>
                    <a:pt x="3482" y="4181"/>
                    <a:pt x="3546" y="3927"/>
                  </a:cubicBezTo>
                  <a:lnTo>
                    <a:pt x="4365" y="632"/>
                  </a:lnTo>
                  <a:cubicBezTo>
                    <a:pt x="4431" y="359"/>
                    <a:pt x="4267" y="86"/>
                    <a:pt x="3994" y="14"/>
                  </a:cubicBezTo>
                  <a:cubicBezTo>
                    <a:pt x="3955" y="5"/>
                    <a:pt x="3915"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63"/>
          <p:cNvGrpSpPr/>
          <p:nvPr/>
        </p:nvGrpSpPr>
        <p:grpSpPr>
          <a:xfrm>
            <a:off x="3443159" y="2179449"/>
            <a:ext cx="404926" cy="376526"/>
            <a:chOff x="2402700" y="1807150"/>
            <a:chExt cx="703975" cy="654600"/>
          </a:xfrm>
        </p:grpSpPr>
        <p:sp>
          <p:nvSpPr>
            <p:cNvPr id="785" name="Google Shape;785;p63"/>
            <p:cNvSpPr/>
            <p:nvPr/>
          </p:nvSpPr>
          <p:spPr>
            <a:xfrm>
              <a:off x="2402700" y="1807150"/>
              <a:ext cx="703975" cy="654600"/>
            </a:xfrm>
            <a:custGeom>
              <a:avLst/>
              <a:gdLst/>
              <a:ahLst/>
              <a:cxnLst/>
              <a:rect l="l" t="t" r="r" b="b"/>
              <a:pathLst>
                <a:path w="28159" h="26184" extrusionOk="0">
                  <a:moveTo>
                    <a:pt x="10774" y="1529"/>
                  </a:moveTo>
                  <a:lnTo>
                    <a:pt x="10774" y="2721"/>
                  </a:lnTo>
                  <a:cubicBezTo>
                    <a:pt x="10774" y="3075"/>
                    <a:pt x="11019" y="3385"/>
                    <a:pt x="11364" y="3466"/>
                  </a:cubicBezTo>
                  <a:cubicBezTo>
                    <a:pt x="12093" y="3630"/>
                    <a:pt x="12794" y="3922"/>
                    <a:pt x="13429" y="4313"/>
                  </a:cubicBezTo>
                  <a:cubicBezTo>
                    <a:pt x="13555" y="4392"/>
                    <a:pt x="13697" y="4430"/>
                    <a:pt x="13839" y="4430"/>
                  </a:cubicBezTo>
                  <a:cubicBezTo>
                    <a:pt x="14038" y="4430"/>
                    <a:pt x="14236" y="4355"/>
                    <a:pt x="14386" y="4213"/>
                  </a:cubicBezTo>
                  <a:lnTo>
                    <a:pt x="15239" y="3365"/>
                  </a:lnTo>
                  <a:lnTo>
                    <a:pt x="16477" y="4586"/>
                  </a:lnTo>
                  <a:lnTo>
                    <a:pt x="15621" y="5431"/>
                  </a:lnTo>
                  <a:cubicBezTo>
                    <a:pt x="15368" y="5687"/>
                    <a:pt x="15322" y="6077"/>
                    <a:pt x="15512" y="6387"/>
                  </a:cubicBezTo>
                  <a:cubicBezTo>
                    <a:pt x="15914" y="7014"/>
                    <a:pt x="16204" y="7706"/>
                    <a:pt x="16368" y="8425"/>
                  </a:cubicBezTo>
                  <a:cubicBezTo>
                    <a:pt x="16451" y="8770"/>
                    <a:pt x="16759" y="9025"/>
                    <a:pt x="17124" y="9025"/>
                  </a:cubicBezTo>
                  <a:lnTo>
                    <a:pt x="18270" y="9025"/>
                  </a:lnTo>
                  <a:lnTo>
                    <a:pt x="18270" y="10772"/>
                  </a:lnTo>
                  <a:lnTo>
                    <a:pt x="17069" y="10772"/>
                  </a:lnTo>
                  <a:cubicBezTo>
                    <a:pt x="16713" y="10772"/>
                    <a:pt x="16405" y="11019"/>
                    <a:pt x="16322" y="11364"/>
                  </a:cubicBezTo>
                  <a:cubicBezTo>
                    <a:pt x="16159" y="12091"/>
                    <a:pt x="15877" y="12792"/>
                    <a:pt x="15477" y="13429"/>
                  </a:cubicBezTo>
                  <a:cubicBezTo>
                    <a:pt x="15285" y="13737"/>
                    <a:pt x="15331" y="14130"/>
                    <a:pt x="15586" y="14383"/>
                  </a:cubicBezTo>
                  <a:lnTo>
                    <a:pt x="16431" y="15239"/>
                  </a:lnTo>
                  <a:lnTo>
                    <a:pt x="15204" y="16477"/>
                  </a:lnTo>
                  <a:lnTo>
                    <a:pt x="14357" y="15621"/>
                  </a:lnTo>
                  <a:cubicBezTo>
                    <a:pt x="14209" y="15472"/>
                    <a:pt x="14012" y="15394"/>
                    <a:pt x="13813" y="15394"/>
                  </a:cubicBezTo>
                  <a:cubicBezTo>
                    <a:pt x="13672" y="15394"/>
                    <a:pt x="13530" y="15433"/>
                    <a:pt x="13403" y="15512"/>
                  </a:cubicBezTo>
                  <a:cubicBezTo>
                    <a:pt x="12774" y="15920"/>
                    <a:pt x="12084" y="16204"/>
                    <a:pt x="11364" y="16368"/>
                  </a:cubicBezTo>
                  <a:cubicBezTo>
                    <a:pt x="11010" y="16449"/>
                    <a:pt x="10774" y="16759"/>
                    <a:pt x="10774" y="17113"/>
                  </a:cubicBezTo>
                  <a:lnTo>
                    <a:pt x="10774" y="18268"/>
                  </a:lnTo>
                  <a:lnTo>
                    <a:pt x="9027" y="18268"/>
                  </a:lnTo>
                  <a:lnTo>
                    <a:pt x="9027" y="17078"/>
                  </a:lnTo>
                  <a:cubicBezTo>
                    <a:pt x="9027" y="16713"/>
                    <a:pt x="8781" y="16403"/>
                    <a:pt x="8427" y="16322"/>
                  </a:cubicBezTo>
                  <a:cubicBezTo>
                    <a:pt x="7698" y="16158"/>
                    <a:pt x="7008" y="15877"/>
                    <a:pt x="6361" y="15475"/>
                  </a:cubicBezTo>
                  <a:cubicBezTo>
                    <a:pt x="6237" y="15397"/>
                    <a:pt x="6096" y="15358"/>
                    <a:pt x="5955" y="15358"/>
                  </a:cubicBezTo>
                  <a:cubicBezTo>
                    <a:pt x="5754" y="15358"/>
                    <a:pt x="5555" y="15436"/>
                    <a:pt x="5405" y="15584"/>
                  </a:cubicBezTo>
                  <a:lnTo>
                    <a:pt x="4551" y="16431"/>
                  </a:lnTo>
                  <a:lnTo>
                    <a:pt x="3322" y="15202"/>
                  </a:lnTo>
                  <a:lnTo>
                    <a:pt x="4169" y="14357"/>
                  </a:lnTo>
                  <a:cubicBezTo>
                    <a:pt x="4422" y="14110"/>
                    <a:pt x="4468" y="13711"/>
                    <a:pt x="4278" y="13409"/>
                  </a:cubicBezTo>
                  <a:cubicBezTo>
                    <a:pt x="3876" y="12774"/>
                    <a:pt x="3595" y="12091"/>
                    <a:pt x="3422" y="11364"/>
                  </a:cubicBezTo>
                  <a:cubicBezTo>
                    <a:pt x="3350" y="11019"/>
                    <a:pt x="3031" y="10772"/>
                    <a:pt x="2667" y="10772"/>
                  </a:cubicBezTo>
                  <a:lnTo>
                    <a:pt x="1529" y="10772"/>
                  </a:lnTo>
                  <a:lnTo>
                    <a:pt x="1529" y="9025"/>
                  </a:lnTo>
                  <a:lnTo>
                    <a:pt x="2721" y="9025"/>
                  </a:lnTo>
                  <a:cubicBezTo>
                    <a:pt x="3077" y="9025"/>
                    <a:pt x="3385" y="8780"/>
                    <a:pt x="3468" y="8425"/>
                  </a:cubicBezTo>
                  <a:cubicBezTo>
                    <a:pt x="3632" y="7697"/>
                    <a:pt x="3914" y="7005"/>
                    <a:pt x="4313" y="6359"/>
                  </a:cubicBezTo>
                  <a:cubicBezTo>
                    <a:pt x="4505" y="6060"/>
                    <a:pt x="4459" y="5658"/>
                    <a:pt x="4213" y="5405"/>
                  </a:cubicBezTo>
                  <a:lnTo>
                    <a:pt x="3368" y="4549"/>
                  </a:lnTo>
                  <a:lnTo>
                    <a:pt x="4586" y="3322"/>
                  </a:lnTo>
                  <a:lnTo>
                    <a:pt x="5433" y="4167"/>
                  </a:lnTo>
                  <a:cubicBezTo>
                    <a:pt x="5582" y="4317"/>
                    <a:pt x="5778" y="4394"/>
                    <a:pt x="5977" y="4394"/>
                  </a:cubicBezTo>
                  <a:cubicBezTo>
                    <a:pt x="6118" y="4394"/>
                    <a:pt x="6260" y="4356"/>
                    <a:pt x="6387" y="4276"/>
                  </a:cubicBezTo>
                  <a:cubicBezTo>
                    <a:pt x="7016" y="3876"/>
                    <a:pt x="7698" y="3584"/>
                    <a:pt x="8427" y="3420"/>
                  </a:cubicBezTo>
                  <a:cubicBezTo>
                    <a:pt x="8772" y="3348"/>
                    <a:pt x="9027" y="3029"/>
                    <a:pt x="9027" y="2667"/>
                  </a:cubicBezTo>
                  <a:lnTo>
                    <a:pt x="9027" y="1529"/>
                  </a:lnTo>
                  <a:close/>
                  <a:moveTo>
                    <a:pt x="20110" y="15602"/>
                  </a:moveTo>
                  <a:cubicBezTo>
                    <a:pt x="22326" y="15602"/>
                    <a:pt x="24543" y="17107"/>
                    <a:pt x="24657" y="20115"/>
                  </a:cubicBezTo>
                  <a:cubicBezTo>
                    <a:pt x="24657" y="22626"/>
                    <a:pt x="22619" y="24665"/>
                    <a:pt x="20117" y="24665"/>
                  </a:cubicBezTo>
                  <a:cubicBezTo>
                    <a:pt x="17606" y="24665"/>
                    <a:pt x="15567" y="22626"/>
                    <a:pt x="15567" y="20115"/>
                  </a:cubicBezTo>
                  <a:cubicBezTo>
                    <a:pt x="15681" y="17105"/>
                    <a:pt x="17896" y="15602"/>
                    <a:pt x="20110" y="15602"/>
                  </a:cubicBezTo>
                  <a:close/>
                  <a:moveTo>
                    <a:pt x="8263" y="1"/>
                  </a:moveTo>
                  <a:cubicBezTo>
                    <a:pt x="7835" y="1"/>
                    <a:pt x="7499" y="337"/>
                    <a:pt x="7499" y="765"/>
                  </a:cubicBezTo>
                  <a:lnTo>
                    <a:pt x="7499" y="2138"/>
                  </a:lnTo>
                  <a:cubicBezTo>
                    <a:pt x="7016" y="2285"/>
                    <a:pt x="6551" y="2475"/>
                    <a:pt x="6106" y="2710"/>
                  </a:cubicBezTo>
                  <a:lnTo>
                    <a:pt x="5132" y="1739"/>
                  </a:lnTo>
                  <a:cubicBezTo>
                    <a:pt x="4987" y="1588"/>
                    <a:pt x="4791" y="1513"/>
                    <a:pt x="4595" y="1513"/>
                  </a:cubicBezTo>
                  <a:cubicBezTo>
                    <a:pt x="4398" y="1513"/>
                    <a:pt x="4200" y="1588"/>
                    <a:pt x="4049" y="1739"/>
                  </a:cubicBezTo>
                  <a:lnTo>
                    <a:pt x="1739" y="4049"/>
                  </a:lnTo>
                  <a:cubicBezTo>
                    <a:pt x="1440" y="4348"/>
                    <a:pt x="1440" y="4831"/>
                    <a:pt x="1739" y="5132"/>
                  </a:cubicBezTo>
                  <a:lnTo>
                    <a:pt x="2713" y="6106"/>
                  </a:lnTo>
                  <a:cubicBezTo>
                    <a:pt x="2477" y="6551"/>
                    <a:pt x="2285" y="7014"/>
                    <a:pt x="2138" y="7497"/>
                  </a:cubicBezTo>
                  <a:lnTo>
                    <a:pt x="765" y="7497"/>
                  </a:lnTo>
                  <a:cubicBezTo>
                    <a:pt x="337" y="7497"/>
                    <a:pt x="1" y="7833"/>
                    <a:pt x="1" y="8261"/>
                  </a:cubicBezTo>
                  <a:lnTo>
                    <a:pt x="1" y="11527"/>
                  </a:lnTo>
                  <a:cubicBezTo>
                    <a:pt x="1" y="11955"/>
                    <a:pt x="337" y="12300"/>
                    <a:pt x="765" y="12300"/>
                  </a:cubicBezTo>
                  <a:lnTo>
                    <a:pt x="2138" y="12300"/>
                  </a:lnTo>
                  <a:cubicBezTo>
                    <a:pt x="2285" y="12774"/>
                    <a:pt x="2477" y="13237"/>
                    <a:pt x="2713" y="13682"/>
                  </a:cubicBezTo>
                  <a:lnTo>
                    <a:pt x="1739" y="14656"/>
                  </a:lnTo>
                  <a:cubicBezTo>
                    <a:pt x="1440" y="14958"/>
                    <a:pt x="1440" y="15440"/>
                    <a:pt x="1739" y="15739"/>
                  </a:cubicBezTo>
                  <a:lnTo>
                    <a:pt x="4049" y="18049"/>
                  </a:lnTo>
                  <a:cubicBezTo>
                    <a:pt x="4200" y="18200"/>
                    <a:pt x="4396" y="18275"/>
                    <a:pt x="4591" y="18275"/>
                  </a:cubicBezTo>
                  <a:cubicBezTo>
                    <a:pt x="4787" y="18275"/>
                    <a:pt x="4982" y="18200"/>
                    <a:pt x="5132" y="18049"/>
                  </a:cubicBezTo>
                  <a:lnTo>
                    <a:pt x="6106" y="17078"/>
                  </a:lnTo>
                  <a:cubicBezTo>
                    <a:pt x="6551" y="17313"/>
                    <a:pt x="7016" y="17503"/>
                    <a:pt x="7499" y="17650"/>
                  </a:cubicBezTo>
                  <a:lnTo>
                    <a:pt x="7499" y="19023"/>
                  </a:lnTo>
                  <a:cubicBezTo>
                    <a:pt x="7499" y="19451"/>
                    <a:pt x="7835" y="19796"/>
                    <a:pt x="8263" y="19796"/>
                  </a:cubicBezTo>
                  <a:lnTo>
                    <a:pt x="11527" y="19796"/>
                  </a:lnTo>
                  <a:cubicBezTo>
                    <a:pt x="11955" y="19796"/>
                    <a:pt x="12303" y="19451"/>
                    <a:pt x="12303" y="19023"/>
                  </a:cubicBezTo>
                  <a:lnTo>
                    <a:pt x="12303" y="17650"/>
                  </a:lnTo>
                  <a:cubicBezTo>
                    <a:pt x="12774" y="17503"/>
                    <a:pt x="13239" y="17313"/>
                    <a:pt x="13685" y="17078"/>
                  </a:cubicBezTo>
                  <a:lnTo>
                    <a:pt x="14466" y="17859"/>
                  </a:lnTo>
                  <a:cubicBezTo>
                    <a:pt x="12849" y="21716"/>
                    <a:pt x="15842" y="26183"/>
                    <a:pt x="20017" y="26183"/>
                  </a:cubicBezTo>
                  <a:cubicBezTo>
                    <a:pt x="20048" y="26183"/>
                    <a:pt x="20078" y="26183"/>
                    <a:pt x="20108" y="26183"/>
                  </a:cubicBezTo>
                  <a:cubicBezTo>
                    <a:pt x="28159" y="25875"/>
                    <a:pt x="28159" y="14337"/>
                    <a:pt x="20108" y="14030"/>
                  </a:cubicBezTo>
                  <a:cubicBezTo>
                    <a:pt x="19316" y="14030"/>
                    <a:pt x="18560" y="14185"/>
                    <a:pt x="17859" y="14466"/>
                  </a:cubicBezTo>
                  <a:lnTo>
                    <a:pt x="17078" y="13682"/>
                  </a:lnTo>
                  <a:cubicBezTo>
                    <a:pt x="17314" y="13237"/>
                    <a:pt x="17506" y="12774"/>
                    <a:pt x="17661" y="12300"/>
                  </a:cubicBezTo>
                  <a:lnTo>
                    <a:pt x="19025" y="12300"/>
                  </a:lnTo>
                  <a:cubicBezTo>
                    <a:pt x="19453" y="12300"/>
                    <a:pt x="19798" y="11955"/>
                    <a:pt x="19798" y="11527"/>
                  </a:cubicBezTo>
                  <a:lnTo>
                    <a:pt x="19798" y="8261"/>
                  </a:lnTo>
                  <a:cubicBezTo>
                    <a:pt x="19798" y="7833"/>
                    <a:pt x="19453" y="7497"/>
                    <a:pt x="19025" y="7497"/>
                  </a:cubicBezTo>
                  <a:lnTo>
                    <a:pt x="17661" y="7497"/>
                  </a:lnTo>
                  <a:cubicBezTo>
                    <a:pt x="17506" y="7014"/>
                    <a:pt x="17314" y="6551"/>
                    <a:pt x="17078" y="6106"/>
                  </a:cubicBezTo>
                  <a:lnTo>
                    <a:pt x="18052" y="5141"/>
                  </a:lnTo>
                  <a:cubicBezTo>
                    <a:pt x="18351" y="4839"/>
                    <a:pt x="18351" y="4348"/>
                    <a:pt x="18052" y="4049"/>
                  </a:cubicBezTo>
                  <a:lnTo>
                    <a:pt x="15741" y="1739"/>
                  </a:lnTo>
                  <a:cubicBezTo>
                    <a:pt x="15591" y="1588"/>
                    <a:pt x="15395" y="1513"/>
                    <a:pt x="15199" y="1513"/>
                  </a:cubicBezTo>
                  <a:cubicBezTo>
                    <a:pt x="15003" y="1513"/>
                    <a:pt x="14808" y="1588"/>
                    <a:pt x="14658" y="1739"/>
                  </a:cubicBezTo>
                  <a:lnTo>
                    <a:pt x="13685" y="2710"/>
                  </a:lnTo>
                  <a:cubicBezTo>
                    <a:pt x="13239" y="2475"/>
                    <a:pt x="12774" y="2285"/>
                    <a:pt x="12303" y="2138"/>
                  </a:cubicBezTo>
                  <a:lnTo>
                    <a:pt x="12303" y="765"/>
                  </a:lnTo>
                  <a:cubicBezTo>
                    <a:pt x="12303" y="337"/>
                    <a:pt x="11955" y="1"/>
                    <a:pt x="11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3"/>
            <p:cNvSpPr/>
            <p:nvPr/>
          </p:nvSpPr>
          <p:spPr>
            <a:xfrm>
              <a:off x="2844650" y="2264350"/>
              <a:ext cx="121700" cy="91400"/>
            </a:xfrm>
            <a:custGeom>
              <a:avLst/>
              <a:gdLst/>
              <a:ahLst/>
              <a:cxnLst/>
              <a:rect l="l" t="t" r="r" b="b"/>
              <a:pathLst>
                <a:path w="4868" h="3656" extrusionOk="0">
                  <a:moveTo>
                    <a:pt x="4029" y="0"/>
                  </a:moveTo>
                  <a:cubicBezTo>
                    <a:pt x="3832" y="0"/>
                    <a:pt x="3635" y="76"/>
                    <a:pt x="3485" y="226"/>
                  </a:cubicBezTo>
                  <a:lnTo>
                    <a:pt x="1902" y="1809"/>
                  </a:lnTo>
                  <a:lnTo>
                    <a:pt x="1382" y="1281"/>
                  </a:lnTo>
                  <a:cubicBezTo>
                    <a:pt x="1233" y="1136"/>
                    <a:pt x="1037" y="1063"/>
                    <a:pt x="842" y="1063"/>
                  </a:cubicBezTo>
                  <a:cubicBezTo>
                    <a:pt x="647" y="1063"/>
                    <a:pt x="451" y="1136"/>
                    <a:pt x="302" y="1281"/>
                  </a:cubicBezTo>
                  <a:cubicBezTo>
                    <a:pt x="0" y="1582"/>
                    <a:pt x="0" y="2074"/>
                    <a:pt x="302" y="2373"/>
                  </a:cubicBezTo>
                  <a:lnTo>
                    <a:pt x="1365" y="3438"/>
                  </a:lnTo>
                  <a:cubicBezTo>
                    <a:pt x="1514" y="3582"/>
                    <a:pt x="1708" y="3655"/>
                    <a:pt x="1902" y="3655"/>
                  </a:cubicBezTo>
                  <a:cubicBezTo>
                    <a:pt x="2099" y="3655"/>
                    <a:pt x="2296" y="3580"/>
                    <a:pt x="2448" y="3430"/>
                  </a:cubicBezTo>
                  <a:lnTo>
                    <a:pt x="4568" y="1309"/>
                  </a:lnTo>
                  <a:cubicBezTo>
                    <a:pt x="4867" y="1008"/>
                    <a:pt x="4867" y="526"/>
                    <a:pt x="4568" y="226"/>
                  </a:cubicBezTo>
                  <a:cubicBezTo>
                    <a:pt x="4422" y="76"/>
                    <a:pt x="4226" y="0"/>
                    <a:pt x="4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3"/>
            <p:cNvSpPr/>
            <p:nvPr/>
          </p:nvSpPr>
          <p:spPr>
            <a:xfrm>
              <a:off x="2528975" y="1933350"/>
              <a:ext cx="242425" cy="241875"/>
            </a:xfrm>
            <a:custGeom>
              <a:avLst/>
              <a:gdLst/>
              <a:ahLst/>
              <a:cxnLst/>
              <a:rect l="l" t="t" r="r" b="b"/>
              <a:pathLst>
                <a:path w="9697" h="9675" extrusionOk="0">
                  <a:moveTo>
                    <a:pt x="4849" y="1556"/>
                  </a:moveTo>
                  <a:cubicBezTo>
                    <a:pt x="6465" y="1556"/>
                    <a:pt x="8082" y="2654"/>
                    <a:pt x="8169" y="4850"/>
                  </a:cubicBezTo>
                  <a:cubicBezTo>
                    <a:pt x="8169" y="6689"/>
                    <a:pt x="6677" y="8171"/>
                    <a:pt x="4850" y="8171"/>
                  </a:cubicBezTo>
                  <a:cubicBezTo>
                    <a:pt x="3020" y="8171"/>
                    <a:pt x="1529" y="6689"/>
                    <a:pt x="1529" y="4850"/>
                  </a:cubicBezTo>
                  <a:cubicBezTo>
                    <a:pt x="1615" y="2654"/>
                    <a:pt x="3232" y="1556"/>
                    <a:pt x="4849" y="1556"/>
                  </a:cubicBezTo>
                  <a:close/>
                  <a:moveTo>
                    <a:pt x="4850" y="1"/>
                  </a:moveTo>
                  <a:cubicBezTo>
                    <a:pt x="2175" y="1"/>
                    <a:pt x="0" y="2176"/>
                    <a:pt x="0" y="4850"/>
                  </a:cubicBezTo>
                  <a:cubicBezTo>
                    <a:pt x="118" y="8067"/>
                    <a:pt x="2483" y="9675"/>
                    <a:pt x="4849" y="9675"/>
                  </a:cubicBezTo>
                  <a:cubicBezTo>
                    <a:pt x="7214" y="9675"/>
                    <a:pt x="9579" y="8067"/>
                    <a:pt x="9697" y="4850"/>
                  </a:cubicBezTo>
                  <a:cubicBezTo>
                    <a:pt x="9697" y="2176"/>
                    <a:pt x="7524" y="1"/>
                    <a:pt x="4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63"/>
          <p:cNvGrpSpPr/>
          <p:nvPr/>
        </p:nvGrpSpPr>
        <p:grpSpPr>
          <a:xfrm>
            <a:off x="2829711" y="2179598"/>
            <a:ext cx="375688" cy="375719"/>
            <a:chOff x="3268013" y="1931902"/>
            <a:chExt cx="398439" cy="398471"/>
          </a:xfrm>
        </p:grpSpPr>
        <p:sp>
          <p:nvSpPr>
            <p:cNvPr id="789" name="Google Shape;789;p63"/>
            <p:cNvSpPr/>
            <p:nvPr/>
          </p:nvSpPr>
          <p:spPr>
            <a:xfrm>
              <a:off x="3386735" y="1931902"/>
              <a:ext cx="160979" cy="185958"/>
            </a:xfrm>
            <a:custGeom>
              <a:avLst/>
              <a:gdLst/>
              <a:ahLst/>
              <a:cxnLst/>
              <a:rect l="l" t="t" r="r" b="b"/>
              <a:pathLst>
                <a:path w="10556" h="12194" extrusionOk="0">
                  <a:moveTo>
                    <a:pt x="5278" y="1529"/>
                  </a:moveTo>
                  <a:cubicBezTo>
                    <a:pt x="6206" y="1529"/>
                    <a:pt x="6971" y="2294"/>
                    <a:pt x="6971" y="3230"/>
                  </a:cubicBezTo>
                  <a:cubicBezTo>
                    <a:pt x="6930" y="4349"/>
                    <a:pt x="6105" y="4909"/>
                    <a:pt x="5279" y="4909"/>
                  </a:cubicBezTo>
                  <a:cubicBezTo>
                    <a:pt x="4454" y="4909"/>
                    <a:pt x="3628" y="4349"/>
                    <a:pt x="3586" y="3230"/>
                  </a:cubicBezTo>
                  <a:cubicBezTo>
                    <a:pt x="3586" y="2294"/>
                    <a:pt x="4342" y="1529"/>
                    <a:pt x="5278" y="1529"/>
                  </a:cubicBezTo>
                  <a:close/>
                  <a:moveTo>
                    <a:pt x="5278" y="6451"/>
                  </a:moveTo>
                  <a:cubicBezTo>
                    <a:pt x="7353" y="6451"/>
                    <a:pt x="9027" y="8134"/>
                    <a:pt x="9019" y="10200"/>
                  </a:cubicBezTo>
                  <a:cubicBezTo>
                    <a:pt x="9019" y="10455"/>
                    <a:pt x="8809" y="10665"/>
                    <a:pt x="8554" y="10665"/>
                  </a:cubicBezTo>
                  <a:lnTo>
                    <a:pt x="1994" y="10665"/>
                  </a:lnTo>
                  <a:cubicBezTo>
                    <a:pt x="1739" y="10665"/>
                    <a:pt x="1529" y="10455"/>
                    <a:pt x="1529" y="10200"/>
                  </a:cubicBezTo>
                  <a:cubicBezTo>
                    <a:pt x="1529" y="8126"/>
                    <a:pt x="3204" y="6451"/>
                    <a:pt x="5278" y="6451"/>
                  </a:cubicBezTo>
                  <a:close/>
                  <a:moveTo>
                    <a:pt x="5268" y="1"/>
                  </a:moveTo>
                  <a:cubicBezTo>
                    <a:pt x="2445" y="1"/>
                    <a:pt x="997" y="3451"/>
                    <a:pt x="2949" y="5460"/>
                  </a:cubicBezTo>
                  <a:cubicBezTo>
                    <a:pt x="1202" y="6316"/>
                    <a:pt x="1" y="8117"/>
                    <a:pt x="1" y="10191"/>
                  </a:cubicBezTo>
                  <a:cubicBezTo>
                    <a:pt x="1" y="11292"/>
                    <a:pt x="894" y="12193"/>
                    <a:pt x="1994" y="12193"/>
                  </a:cubicBezTo>
                  <a:lnTo>
                    <a:pt x="8554" y="12193"/>
                  </a:lnTo>
                  <a:cubicBezTo>
                    <a:pt x="9645" y="12193"/>
                    <a:pt x="10547" y="11309"/>
                    <a:pt x="10547" y="10217"/>
                  </a:cubicBezTo>
                  <a:cubicBezTo>
                    <a:pt x="10556" y="8126"/>
                    <a:pt x="9355" y="6316"/>
                    <a:pt x="7599" y="5460"/>
                  </a:cubicBezTo>
                  <a:cubicBezTo>
                    <a:pt x="9551" y="3451"/>
                    <a:pt x="8112" y="1"/>
                    <a:pt x="5289" y="1"/>
                  </a:cubicBezTo>
                  <a:cubicBezTo>
                    <a:pt x="5286" y="1"/>
                    <a:pt x="5282" y="1"/>
                    <a:pt x="5278" y="1"/>
                  </a:cubicBezTo>
                  <a:cubicBezTo>
                    <a:pt x="5275" y="1"/>
                    <a:pt x="5271" y="1"/>
                    <a:pt x="5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3"/>
            <p:cNvSpPr/>
            <p:nvPr/>
          </p:nvSpPr>
          <p:spPr>
            <a:xfrm>
              <a:off x="3268013" y="2144460"/>
              <a:ext cx="160811" cy="185913"/>
            </a:xfrm>
            <a:custGeom>
              <a:avLst/>
              <a:gdLst/>
              <a:ahLst/>
              <a:cxnLst/>
              <a:rect l="l" t="t" r="r" b="b"/>
              <a:pathLst>
                <a:path w="10545" h="12191" extrusionOk="0">
                  <a:moveTo>
                    <a:pt x="5276" y="1529"/>
                  </a:moveTo>
                  <a:cubicBezTo>
                    <a:pt x="6204" y="1529"/>
                    <a:pt x="6968" y="2293"/>
                    <a:pt x="6968" y="3221"/>
                  </a:cubicBezTo>
                  <a:cubicBezTo>
                    <a:pt x="6928" y="4344"/>
                    <a:pt x="6102" y="4906"/>
                    <a:pt x="5276" y="4906"/>
                  </a:cubicBezTo>
                  <a:cubicBezTo>
                    <a:pt x="4449" y="4906"/>
                    <a:pt x="3621" y="4344"/>
                    <a:pt x="3575" y="3221"/>
                  </a:cubicBezTo>
                  <a:cubicBezTo>
                    <a:pt x="3575" y="2293"/>
                    <a:pt x="4339" y="1529"/>
                    <a:pt x="5276" y="1529"/>
                  </a:cubicBezTo>
                  <a:close/>
                  <a:moveTo>
                    <a:pt x="5270" y="6476"/>
                  </a:moveTo>
                  <a:cubicBezTo>
                    <a:pt x="7097" y="6476"/>
                    <a:pt x="8926" y="7717"/>
                    <a:pt x="9016" y="10197"/>
                  </a:cubicBezTo>
                  <a:cubicBezTo>
                    <a:pt x="9016" y="10453"/>
                    <a:pt x="8807" y="10662"/>
                    <a:pt x="8551" y="10662"/>
                  </a:cubicBezTo>
                  <a:lnTo>
                    <a:pt x="1992" y="10662"/>
                  </a:lnTo>
                  <a:cubicBezTo>
                    <a:pt x="1739" y="10662"/>
                    <a:pt x="1529" y="10453"/>
                    <a:pt x="1529" y="10197"/>
                  </a:cubicBezTo>
                  <a:cubicBezTo>
                    <a:pt x="1620" y="7715"/>
                    <a:pt x="3444" y="6476"/>
                    <a:pt x="5270" y="6476"/>
                  </a:cubicBezTo>
                  <a:close/>
                  <a:moveTo>
                    <a:pt x="5263" y="0"/>
                  </a:moveTo>
                  <a:cubicBezTo>
                    <a:pt x="2433" y="0"/>
                    <a:pt x="995" y="3451"/>
                    <a:pt x="2948" y="5459"/>
                  </a:cubicBezTo>
                  <a:cubicBezTo>
                    <a:pt x="1202" y="6313"/>
                    <a:pt x="1" y="8114"/>
                    <a:pt x="1" y="10188"/>
                  </a:cubicBezTo>
                  <a:cubicBezTo>
                    <a:pt x="1" y="11289"/>
                    <a:pt x="891" y="12191"/>
                    <a:pt x="1992" y="12191"/>
                  </a:cubicBezTo>
                  <a:lnTo>
                    <a:pt x="8551" y="12191"/>
                  </a:lnTo>
                  <a:cubicBezTo>
                    <a:pt x="9654" y="12191"/>
                    <a:pt x="10545" y="11289"/>
                    <a:pt x="10545" y="10188"/>
                  </a:cubicBezTo>
                  <a:cubicBezTo>
                    <a:pt x="10545" y="8105"/>
                    <a:pt x="9344" y="6313"/>
                    <a:pt x="7597" y="5459"/>
                  </a:cubicBezTo>
                  <a:cubicBezTo>
                    <a:pt x="9550" y="3451"/>
                    <a:pt x="8110" y="0"/>
                    <a:pt x="5289" y="0"/>
                  </a:cubicBezTo>
                  <a:cubicBezTo>
                    <a:pt x="5285" y="0"/>
                    <a:pt x="5280" y="0"/>
                    <a:pt x="5276" y="0"/>
                  </a:cubicBezTo>
                  <a:cubicBezTo>
                    <a:pt x="5271" y="0"/>
                    <a:pt x="5267" y="0"/>
                    <a:pt x="5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3"/>
            <p:cNvSpPr/>
            <p:nvPr/>
          </p:nvSpPr>
          <p:spPr>
            <a:xfrm>
              <a:off x="3505503" y="2144460"/>
              <a:ext cx="160949" cy="185913"/>
            </a:xfrm>
            <a:custGeom>
              <a:avLst/>
              <a:gdLst/>
              <a:ahLst/>
              <a:cxnLst/>
              <a:rect l="l" t="t" r="r" b="b"/>
              <a:pathLst>
                <a:path w="10554" h="12191" extrusionOk="0">
                  <a:moveTo>
                    <a:pt x="5278" y="1529"/>
                  </a:moveTo>
                  <a:cubicBezTo>
                    <a:pt x="6206" y="1529"/>
                    <a:pt x="6970" y="2293"/>
                    <a:pt x="6970" y="3221"/>
                  </a:cubicBezTo>
                  <a:cubicBezTo>
                    <a:pt x="6929" y="4344"/>
                    <a:pt x="6103" y="4906"/>
                    <a:pt x="5277" y="4906"/>
                  </a:cubicBezTo>
                  <a:cubicBezTo>
                    <a:pt x="4451" y="4906"/>
                    <a:pt x="3626" y="4344"/>
                    <a:pt x="3586" y="3221"/>
                  </a:cubicBezTo>
                  <a:cubicBezTo>
                    <a:pt x="3586" y="2293"/>
                    <a:pt x="4341" y="1529"/>
                    <a:pt x="5278" y="1529"/>
                  </a:cubicBezTo>
                  <a:close/>
                  <a:moveTo>
                    <a:pt x="5273" y="6476"/>
                  </a:moveTo>
                  <a:cubicBezTo>
                    <a:pt x="7101" y="6476"/>
                    <a:pt x="8930" y="7717"/>
                    <a:pt x="9016" y="10197"/>
                  </a:cubicBezTo>
                  <a:cubicBezTo>
                    <a:pt x="9016" y="10453"/>
                    <a:pt x="8806" y="10662"/>
                    <a:pt x="8553" y="10662"/>
                  </a:cubicBezTo>
                  <a:lnTo>
                    <a:pt x="1994" y="10662"/>
                  </a:lnTo>
                  <a:cubicBezTo>
                    <a:pt x="1738" y="10662"/>
                    <a:pt x="1529" y="10453"/>
                    <a:pt x="1529" y="10197"/>
                  </a:cubicBezTo>
                  <a:cubicBezTo>
                    <a:pt x="1619" y="7715"/>
                    <a:pt x="3446" y="6476"/>
                    <a:pt x="5273" y="6476"/>
                  </a:cubicBezTo>
                  <a:close/>
                  <a:moveTo>
                    <a:pt x="5264" y="0"/>
                  </a:moveTo>
                  <a:cubicBezTo>
                    <a:pt x="2443" y="0"/>
                    <a:pt x="995" y="3451"/>
                    <a:pt x="2948" y="5459"/>
                  </a:cubicBezTo>
                  <a:cubicBezTo>
                    <a:pt x="1201" y="6313"/>
                    <a:pt x="0" y="8114"/>
                    <a:pt x="0" y="10188"/>
                  </a:cubicBezTo>
                  <a:cubicBezTo>
                    <a:pt x="0" y="11289"/>
                    <a:pt x="891" y="12191"/>
                    <a:pt x="1994" y="12191"/>
                  </a:cubicBezTo>
                  <a:lnTo>
                    <a:pt x="8553" y="12191"/>
                  </a:lnTo>
                  <a:cubicBezTo>
                    <a:pt x="9654" y="12191"/>
                    <a:pt x="10553" y="11289"/>
                    <a:pt x="10553" y="10188"/>
                  </a:cubicBezTo>
                  <a:cubicBezTo>
                    <a:pt x="10553" y="8105"/>
                    <a:pt x="9344" y="6313"/>
                    <a:pt x="7597" y="5459"/>
                  </a:cubicBezTo>
                  <a:cubicBezTo>
                    <a:pt x="9550" y="3451"/>
                    <a:pt x="8112" y="0"/>
                    <a:pt x="5291" y="0"/>
                  </a:cubicBezTo>
                  <a:cubicBezTo>
                    <a:pt x="5287" y="0"/>
                    <a:pt x="5282" y="0"/>
                    <a:pt x="5278" y="0"/>
                  </a:cubicBezTo>
                  <a:cubicBezTo>
                    <a:pt x="5273" y="0"/>
                    <a:pt x="5269" y="0"/>
                    <a:pt x="5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3"/>
            <p:cNvSpPr/>
            <p:nvPr/>
          </p:nvSpPr>
          <p:spPr>
            <a:xfrm>
              <a:off x="3417399" y="2163338"/>
              <a:ext cx="99521" cy="60939"/>
            </a:xfrm>
            <a:custGeom>
              <a:avLst/>
              <a:gdLst/>
              <a:ahLst/>
              <a:cxnLst/>
              <a:rect l="l" t="t" r="r" b="b"/>
              <a:pathLst>
                <a:path w="6526" h="3996" extrusionOk="0">
                  <a:moveTo>
                    <a:pt x="1619" y="0"/>
                  </a:moveTo>
                  <a:cubicBezTo>
                    <a:pt x="1399" y="0"/>
                    <a:pt x="1171" y="101"/>
                    <a:pt x="992" y="345"/>
                  </a:cubicBezTo>
                  <a:lnTo>
                    <a:pt x="173" y="1572"/>
                  </a:lnTo>
                  <a:cubicBezTo>
                    <a:pt x="1" y="1828"/>
                    <a:pt x="1" y="2164"/>
                    <a:pt x="173" y="2420"/>
                  </a:cubicBezTo>
                  <a:lnTo>
                    <a:pt x="992" y="3647"/>
                  </a:lnTo>
                  <a:cubicBezTo>
                    <a:pt x="1094" y="3799"/>
                    <a:pt x="1342" y="3996"/>
                    <a:pt x="1640" y="3996"/>
                  </a:cubicBezTo>
                  <a:cubicBezTo>
                    <a:pt x="1769" y="3996"/>
                    <a:pt x="1908" y="3959"/>
                    <a:pt x="2049" y="3865"/>
                  </a:cubicBezTo>
                  <a:cubicBezTo>
                    <a:pt x="2422" y="3620"/>
                    <a:pt x="2503" y="3110"/>
                    <a:pt x="2239" y="2765"/>
                  </a:cubicBezTo>
                  <a:lnTo>
                    <a:pt x="4296" y="2765"/>
                  </a:lnTo>
                  <a:cubicBezTo>
                    <a:pt x="4032" y="3110"/>
                    <a:pt x="4115" y="3620"/>
                    <a:pt x="4477" y="3865"/>
                  </a:cubicBezTo>
                  <a:cubicBezTo>
                    <a:pt x="4618" y="3958"/>
                    <a:pt x="4758" y="3995"/>
                    <a:pt x="4889" y="3995"/>
                  </a:cubicBezTo>
                  <a:cubicBezTo>
                    <a:pt x="5182" y="3995"/>
                    <a:pt x="5429" y="3810"/>
                    <a:pt x="5543" y="3647"/>
                  </a:cubicBezTo>
                  <a:lnTo>
                    <a:pt x="6361" y="2420"/>
                  </a:lnTo>
                  <a:cubicBezTo>
                    <a:pt x="6525" y="2164"/>
                    <a:pt x="6525" y="1828"/>
                    <a:pt x="6361" y="1572"/>
                  </a:cubicBezTo>
                  <a:lnTo>
                    <a:pt x="5543" y="345"/>
                  </a:lnTo>
                  <a:cubicBezTo>
                    <a:pt x="5364" y="101"/>
                    <a:pt x="5136" y="0"/>
                    <a:pt x="4916" y="0"/>
                  </a:cubicBezTo>
                  <a:cubicBezTo>
                    <a:pt x="4371" y="0"/>
                    <a:pt x="3874" y="620"/>
                    <a:pt x="4296" y="1236"/>
                  </a:cubicBezTo>
                  <a:lnTo>
                    <a:pt x="2239" y="1236"/>
                  </a:lnTo>
                  <a:cubicBezTo>
                    <a:pt x="2660" y="620"/>
                    <a:pt x="2164" y="0"/>
                    <a:pt x="1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3"/>
            <p:cNvSpPr/>
            <p:nvPr/>
          </p:nvSpPr>
          <p:spPr>
            <a:xfrm>
              <a:off x="3537570" y="1994968"/>
              <a:ext cx="90753" cy="128115"/>
            </a:xfrm>
            <a:custGeom>
              <a:avLst/>
              <a:gdLst/>
              <a:ahLst/>
              <a:cxnLst/>
              <a:rect l="l" t="t" r="r" b="b"/>
              <a:pathLst>
                <a:path w="5951" h="8401" extrusionOk="0">
                  <a:moveTo>
                    <a:pt x="875" y="1"/>
                  </a:moveTo>
                  <a:cubicBezTo>
                    <a:pt x="628" y="1"/>
                    <a:pt x="384" y="120"/>
                    <a:pt x="236" y="341"/>
                  </a:cubicBezTo>
                  <a:cubicBezTo>
                    <a:pt x="0" y="688"/>
                    <a:pt x="98" y="1160"/>
                    <a:pt x="446" y="1398"/>
                  </a:cubicBezTo>
                  <a:cubicBezTo>
                    <a:pt x="2609" y="2861"/>
                    <a:pt x="4040" y="5164"/>
                    <a:pt x="4376" y="7739"/>
                  </a:cubicBezTo>
                  <a:cubicBezTo>
                    <a:pt x="4418" y="8042"/>
                    <a:pt x="4694" y="8401"/>
                    <a:pt x="5134" y="8401"/>
                  </a:cubicBezTo>
                  <a:cubicBezTo>
                    <a:pt x="5168" y="8401"/>
                    <a:pt x="5204" y="8398"/>
                    <a:pt x="5240" y="8394"/>
                  </a:cubicBezTo>
                  <a:cubicBezTo>
                    <a:pt x="5657" y="8339"/>
                    <a:pt x="5950" y="7957"/>
                    <a:pt x="5895" y="7538"/>
                  </a:cubicBezTo>
                  <a:cubicBezTo>
                    <a:pt x="5502" y="4536"/>
                    <a:pt x="3830" y="1835"/>
                    <a:pt x="1299" y="131"/>
                  </a:cubicBezTo>
                  <a:cubicBezTo>
                    <a:pt x="1170" y="43"/>
                    <a:pt x="1022" y="1"/>
                    <a:pt x="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3"/>
            <p:cNvSpPr/>
            <p:nvPr/>
          </p:nvSpPr>
          <p:spPr>
            <a:xfrm>
              <a:off x="3305996" y="1994968"/>
              <a:ext cx="90753" cy="128115"/>
            </a:xfrm>
            <a:custGeom>
              <a:avLst/>
              <a:gdLst/>
              <a:ahLst/>
              <a:cxnLst/>
              <a:rect l="l" t="t" r="r" b="b"/>
              <a:pathLst>
                <a:path w="5951" h="8401" extrusionOk="0">
                  <a:moveTo>
                    <a:pt x="5080" y="1"/>
                  </a:moveTo>
                  <a:cubicBezTo>
                    <a:pt x="4933" y="1"/>
                    <a:pt x="4784" y="43"/>
                    <a:pt x="4652" y="131"/>
                  </a:cubicBezTo>
                  <a:cubicBezTo>
                    <a:pt x="2130" y="1835"/>
                    <a:pt x="457" y="4536"/>
                    <a:pt x="56" y="7538"/>
                  </a:cubicBezTo>
                  <a:cubicBezTo>
                    <a:pt x="1" y="7957"/>
                    <a:pt x="302" y="8339"/>
                    <a:pt x="722" y="8394"/>
                  </a:cubicBezTo>
                  <a:cubicBezTo>
                    <a:pt x="758" y="8398"/>
                    <a:pt x="793" y="8401"/>
                    <a:pt x="828" y="8401"/>
                  </a:cubicBezTo>
                  <a:cubicBezTo>
                    <a:pt x="1265" y="8401"/>
                    <a:pt x="1533" y="8042"/>
                    <a:pt x="1575" y="7739"/>
                  </a:cubicBezTo>
                  <a:cubicBezTo>
                    <a:pt x="1912" y="5164"/>
                    <a:pt x="3350" y="2861"/>
                    <a:pt x="5506" y="1398"/>
                  </a:cubicBezTo>
                  <a:cubicBezTo>
                    <a:pt x="5861" y="1160"/>
                    <a:pt x="5951" y="688"/>
                    <a:pt x="5715" y="341"/>
                  </a:cubicBezTo>
                  <a:cubicBezTo>
                    <a:pt x="5568" y="120"/>
                    <a:pt x="5327" y="1"/>
                    <a:pt x="5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63"/>
          <p:cNvSpPr/>
          <p:nvPr/>
        </p:nvSpPr>
        <p:spPr>
          <a:xfrm>
            <a:off x="2210572" y="2179044"/>
            <a:ext cx="381473" cy="376943"/>
          </a:xfrm>
          <a:custGeom>
            <a:avLst/>
            <a:gdLst/>
            <a:ahLst/>
            <a:cxnLst/>
            <a:rect l="l" t="t" r="r" b="b"/>
            <a:pathLst>
              <a:path w="26528" h="26213" extrusionOk="0">
                <a:moveTo>
                  <a:pt x="4160" y="1583"/>
                </a:moveTo>
                <a:cubicBezTo>
                  <a:pt x="5088" y="1583"/>
                  <a:pt x="5852" y="2339"/>
                  <a:pt x="5852" y="3275"/>
                </a:cubicBezTo>
                <a:cubicBezTo>
                  <a:pt x="5810" y="4400"/>
                  <a:pt x="4982" y="4962"/>
                  <a:pt x="4154" y="4962"/>
                </a:cubicBezTo>
                <a:cubicBezTo>
                  <a:pt x="3327" y="4962"/>
                  <a:pt x="2499" y="4400"/>
                  <a:pt x="2459" y="3275"/>
                </a:cubicBezTo>
                <a:cubicBezTo>
                  <a:pt x="2459" y="2339"/>
                  <a:pt x="3223" y="1583"/>
                  <a:pt x="4160" y="1583"/>
                </a:cubicBezTo>
                <a:close/>
                <a:moveTo>
                  <a:pt x="13267" y="1583"/>
                </a:moveTo>
                <a:cubicBezTo>
                  <a:pt x="14204" y="1583"/>
                  <a:pt x="14968" y="2339"/>
                  <a:pt x="14968" y="3275"/>
                </a:cubicBezTo>
                <a:cubicBezTo>
                  <a:pt x="14922" y="4400"/>
                  <a:pt x="14094" y="4962"/>
                  <a:pt x="13267" y="4962"/>
                </a:cubicBezTo>
                <a:cubicBezTo>
                  <a:pt x="12441" y="4962"/>
                  <a:pt x="11615" y="4400"/>
                  <a:pt x="11575" y="3275"/>
                </a:cubicBezTo>
                <a:cubicBezTo>
                  <a:pt x="11575" y="2339"/>
                  <a:pt x="12330" y="1583"/>
                  <a:pt x="13267" y="1583"/>
                </a:cubicBezTo>
                <a:close/>
                <a:moveTo>
                  <a:pt x="22346" y="1583"/>
                </a:moveTo>
                <a:cubicBezTo>
                  <a:pt x="24593" y="1666"/>
                  <a:pt x="24593" y="4887"/>
                  <a:pt x="22346" y="4978"/>
                </a:cubicBezTo>
                <a:cubicBezTo>
                  <a:pt x="21409" y="4978"/>
                  <a:pt x="20654" y="4214"/>
                  <a:pt x="20654" y="3275"/>
                </a:cubicBezTo>
                <a:cubicBezTo>
                  <a:pt x="20654" y="2339"/>
                  <a:pt x="21409" y="1583"/>
                  <a:pt x="22346" y="1583"/>
                </a:cubicBezTo>
                <a:close/>
                <a:moveTo>
                  <a:pt x="13264" y="6534"/>
                </a:moveTo>
                <a:cubicBezTo>
                  <a:pt x="14479" y="6534"/>
                  <a:pt x="15695" y="7359"/>
                  <a:pt x="15758" y="9018"/>
                </a:cubicBezTo>
                <a:lnTo>
                  <a:pt x="15758" y="9909"/>
                </a:lnTo>
                <a:lnTo>
                  <a:pt x="10773" y="9909"/>
                </a:lnTo>
                <a:lnTo>
                  <a:pt x="10773" y="9018"/>
                </a:lnTo>
                <a:cubicBezTo>
                  <a:pt x="10828" y="7364"/>
                  <a:pt x="12046" y="6534"/>
                  <a:pt x="13264" y="6534"/>
                </a:cubicBezTo>
                <a:close/>
                <a:moveTo>
                  <a:pt x="20708" y="11437"/>
                </a:moveTo>
                <a:lnTo>
                  <a:pt x="20708" y="13184"/>
                </a:lnTo>
                <a:lnTo>
                  <a:pt x="5861" y="13184"/>
                </a:lnTo>
                <a:lnTo>
                  <a:pt x="5861" y="11437"/>
                </a:lnTo>
                <a:close/>
                <a:moveTo>
                  <a:pt x="6734" y="18824"/>
                </a:moveTo>
                <a:lnTo>
                  <a:pt x="6734" y="24684"/>
                </a:lnTo>
                <a:lnTo>
                  <a:pt x="1712" y="24684"/>
                </a:lnTo>
                <a:lnTo>
                  <a:pt x="1712" y="18824"/>
                </a:lnTo>
                <a:close/>
                <a:moveTo>
                  <a:pt x="2990" y="6363"/>
                </a:moveTo>
                <a:cubicBezTo>
                  <a:pt x="3054" y="6363"/>
                  <a:pt x="3120" y="6368"/>
                  <a:pt x="3186" y="6378"/>
                </a:cubicBezTo>
                <a:cubicBezTo>
                  <a:pt x="3795" y="6461"/>
                  <a:pt x="4295" y="7053"/>
                  <a:pt x="4295" y="7671"/>
                </a:cubicBezTo>
                <a:lnTo>
                  <a:pt x="4295" y="13948"/>
                </a:lnTo>
                <a:cubicBezTo>
                  <a:pt x="4295" y="14376"/>
                  <a:pt x="4633" y="14712"/>
                  <a:pt x="5059" y="14712"/>
                </a:cubicBezTo>
                <a:lnTo>
                  <a:pt x="9145" y="14712"/>
                </a:lnTo>
                <a:cubicBezTo>
                  <a:pt x="10081" y="14712"/>
                  <a:pt x="10845" y="15477"/>
                  <a:pt x="10845" y="16413"/>
                </a:cubicBezTo>
                <a:lnTo>
                  <a:pt x="10845" y="24684"/>
                </a:lnTo>
                <a:lnTo>
                  <a:pt x="8262" y="24684"/>
                </a:lnTo>
                <a:lnTo>
                  <a:pt x="8262" y="18060"/>
                </a:lnTo>
                <a:cubicBezTo>
                  <a:pt x="8262" y="17643"/>
                  <a:pt x="7917" y="17295"/>
                  <a:pt x="7489" y="17295"/>
                </a:cubicBezTo>
                <a:lnTo>
                  <a:pt x="3413" y="17295"/>
                </a:lnTo>
                <a:cubicBezTo>
                  <a:pt x="2476" y="17295"/>
                  <a:pt x="1712" y="16540"/>
                  <a:pt x="1712" y="15603"/>
                </a:cubicBezTo>
                <a:lnTo>
                  <a:pt x="1712" y="7642"/>
                </a:lnTo>
                <a:cubicBezTo>
                  <a:pt x="1712" y="6934"/>
                  <a:pt x="2286" y="6363"/>
                  <a:pt x="2990" y="6363"/>
                </a:cubicBezTo>
                <a:close/>
                <a:moveTo>
                  <a:pt x="14121" y="14712"/>
                </a:moveTo>
                <a:lnTo>
                  <a:pt x="14121" y="24684"/>
                </a:lnTo>
                <a:lnTo>
                  <a:pt x="12374" y="24684"/>
                </a:lnTo>
                <a:lnTo>
                  <a:pt x="12374" y="14712"/>
                </a:lnTo>
                <a:close/>
                <a:moveTo>
                  <a:pt x="23516" y="6313"/>
                </a:moveTo>
                <a:cubicBezTo>
                  <a:pt x="24240" y="6313"/>
                  <a:pt x="24820" y="6898"/>
                  <a:pt x="24820" y="7607"/>
                </a:cubicBezTo>
                <a:lnTo>
                  <a:pt x="24820" y="15594"/>
                </a:lnTo>
                <a:cubicBezTo>
                  <a:pt x="24820" y="16540"/>
                  <a:pt x="24047" y="17295"/>
                  <a:pt x="23110" y="17295"/>
                </a:cubicBezTo>
                <a:lnTo>
                  <a:pt x="18999" y="17295"/>
                </a:lnTo>
                <a:cubicBezTo>
                  <a:pt x="18571" y="17295"/>
                  <a:pt x="18234" y="17643"/>
                  <a:pt x="18234" y="18060"/>
                </a:cubicBezTo>
                <a:lnTo>
                  <a:pt x="18234" y="24684"/>
                </a:lnTo>
                <a:lnTo>
                  <a:pt x="15649" y="24684"/>
                </a:lnTo>
                <a:lnTo>
                  <a:pt x="15649" y="16413"/>
                </a:lnTo>
                <a:cubicBezTo>
                  <a:pt x="15649" y="15477"/>
                  <a:pt x="16405" y="14712"/>
                  <a:pt x="17341" y="14712"/>
                </a:cubicBezTo>
                <a:lnTo>
                  <a:pt x="21464" y="14712"/>
                </a:lnTo>
                <a:cubicBezTo>
                  <a:pt x="21892" y="14712"/>
                  <a:pt x="22237" y="14376"/>
                  <a:pt x="22237" y="13948"/>
                </a:cubicBezTo>
                <a:lnTo>
                  <a:pt x="22237" y="7616"/>
                </a:lnTo>
                <a:cubicBezTo>
                  <a:pt x="22237" y="6970"/>
                  <a:pt x="22711" y="6406"/>
                  <a:pt x="23346" y="6323"/>
                </a:cubicBezTo>
                <a:cubicBezTo>
                  <a:pt x="23403" y="6316"/>
                  <a:pt x="23460" y="6313"/>
                  <a:pt x="23516" y="6313"/>
                </a:cubicBezTo>
                <a:close/>
                <a:moveTo>
                  <a:pt x="24785" y="18824"/>
                </a:moveTo>
                <a:lnTo>
                  <a:pt x="24785" y="24684"/>
                </a:lnTo>
                <a:lnTo>
                  <a:pt x="19763" y="24684"/>
                </a:lnTo>
                <a:lnTo>
                  <a:pt x="19763" y="18824"/>
                </a:lnTo>
                <a:close/>
                <a:moveTo>
                  <a:pt x="22377" y="0"/>
                </a:moveTo>
                <a:cubicBezTo>
                  <a:pt x="22369" y="0"/>
                  <a:pt x="22362" y="0"/>
                  <a:pt x="22355" y="0"/>
                </a:cubicBezTo>
                <a:cubicBezTo>
                  <a:pt x="18835" y="66"/>
                  <a:pt x="17907" y="4795"/>
                  <a:pt x="21082" y="6206"/>
                </a:cubicBezTo>
                <a:cubicBezTo>
                  <a:pt x="20846" y="6625"/>
                  <a:pt x="20708" y="7096"/>
                  <a:pt x="20708" y="7607"/>
                </a:cubicBezTo>
                <a:lnTo>
                  <a:pt x="20708" y="9872"/>
                </a:lnTo>
                <a:lnTo>
                  <a:pt x="17324" y="9872"/>
                </a:lnTo>
                <a:lnTo>
                  <a:pt x="17324" y="9007"/>
                </a:lnTo>
                <a:cubicBezTo>
                  <a:pt x="17306" y="7588"/>
                  <a:pt x="16577" y="6352"/>
                  <a:pt x="15477" y="5633"/>
                </a:cubicBezTo>
                <a:cubicBezTo>
                  <a:pt x="17597" y="3668"/>
                  <a:pt x="16186" y="46"/>
                  <a:pt x="13267" y="46"/>
                </a:cubicBezTo>
                <a:cubicBezTo>
                  <a:pt x="10345" y="46"/>
                  <a:pt x="8946" y="3668"/>
                  <a:pt x="11064" y="5633"/>
                </a:cubicBezTo>
                <a:cubicBezTo>
                  <a:pt x="9963" y="6352"/>
                  <a:pt x="9236" y="7599"/>
                  <a:pt x="9245" y="9007"/>
                </a:cubicBezTo>
                <a:lnTo>
                  <a:pt x="9245" y="9909"/>
                </a:lnTo>
                <a:lnTo>
                  <a:pt x="5823" y="9909"/>
                </a:lnTo>
                <a:lnTo>
                  <a:pt x="5823" y="7653"/>
                </a:lnTo>
                <a:cubicBezTo>
                  <a:pt x="5823" y="7142"/>
                  <a:pt x="5688" y="6671"/>
                  <a:pt x="5452" y="6251"/>
                </a:cubicBezTo>
                <a:cubicBezTo>
                  <a:pt x="8627" y="4841"/>
                  <a:pt x="7690" y="120"/>
                  <a:pt x="4168" y="66"/>
                </a:cubicBezTo>
                <a:cubicBezTo>
                  <a:pt x="4156" y="65"/>
                  <a:pt x="4145" y="65"/>
                  <a:pt x="4133" y="65"/>
                </a:cubicBezTo>
                <a:cubicBezTo>
                  <a:pt x="1526" y="65"/>
                  <a:pt x="1" y="3158"/>
                  <a:pt x="1577" y="5214"/>
                </a:cubicBezTo>
                <a:cubicBezTo>
                  <a:pt x="738" y="5706"/>
                  <a:pt x="184" y="6616"/>
                  <a:pt x="184" y="7653"/>
                </a:cubicBezTo>
                <a:lnTo>
                  <a:pt x="184" y="15603"/>
                </a:lnTo>
                <a:cubicBezTo>
                  <a:pt x="184" y="16232"/>
                  <a:pt x="356" y="16824"/>
                  <a:pt x="692" y="17341"/>
                </a:cubicBezTo>
                <a:cubicBezTo>
                  <a:pt x="393" y="17450"/>
                  <a:pt x="184" y="17732"/>
                  <a:pt x="184" y="18060"/>
                </a:cubicBezTo>
                <a:lnTo>
                  <a:pt x="184" y="25448"/>
                </a:lnTo>
                <a:cubicBezTo>
                  <a:pt x="184" y="25874"/>
                  <a:pt x="520" y="26213"/>
                  <a:pt x="948" y="26213"/>
                </a:cubicBezTo>
                <a:lnTo>
                  <a:pt x="25575" y="26213"/>
                </a:lnTo>
                <a:cubicBezTo>
                  <a:pt x="26003" y="26213"/>
                  <a:pt x="26348" y="25874"/>
                  <a:pt x="26348" y="25448"/>
                </a:cubicBezTo>
                <a:lnTo>
                  <a:pt x="26348" y="18042"/>
                </a:lnTo>
                <a:cubicBezTo>
                  <a:pt x="26348" y="17715"/>
                  <a:pt x="26130" y="17424"/>
                  <a:pt x="25839" y="17324"/>
                </a:cubicBezTo>
                <a:cubicBezTo>
                  <a:pt x="26167" y="16804"/>
                  <a:pt x="26348" y="16204"/>
                  <a:pt x="26348" y="15577"/>
                </a:cubicBezTo>
                <a:lnTo>
                  <a:pt x="26348" y="7607"/>
                </a:lnTo>
                <a:cubicBezTo>
                  <a:pt x="26348" y="6570"/>
                  <a:pt x="25785" y="5660"/>
                  <a:pt x="24949" y="5168"/>
                </a:cubicBezTo>
                <a:cubicBezTo>
                  <a:pt x="26527" y="3100"/>
                  <a:pt x="25003" y="0"/>
                  <a:pt x="22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63"/>
          <p:cNvGrpSpPr/>
          <p:nvPr/>
        </p:nvGrpSpPr>
        <p:grpSpPr>
          <a:xfrm>
            <a:off x="1594807" y="2178276"/>
            <a:ext cx="378059" cy="376258"/>
            <a:chOff x="2388225" y="1931627"/>
            <a:chExt cx="400953" cy="399044"/>
          </a:xfrm>
        </p:grpSpPr>
        <p:sp>
          <p:nvSpPr>
            <p:cNvPr id="797" name="Google Shape;797;p63"/>
            <p:cNvSpPr/>
            <p:nvPr/>
          </p:nvSpPr>
          <p:spPr>
            <a:xfrm>
              <a:off x="2388225" y="1956619"/>
              <a:ext cx="400953" cy="374052"/>
            </a:xfrm>
            <a:custGeom>
              <a:avLst/>
              <a:gdLst/>
              <a:ahLst/>
              <a:cxnLst/>
              <a:rect l="l" t="t" r="r" b="b"/>
              <a:pathLst>
                <a:path w="26292" h="24528" extrusionOk="0">
                  <a:moveTo>
                    <a:pt x="9062" y="1566"/>
                  </a:moveTo>
                  <a:lnTo>
                    <a:pt x="9062" y="3312"/>
                  </a:lnTo>
                  <a:lnTo>
                    <a:pt x="2365" y="3312"/>
                  </a:lnTo>
                  <a:lnTo>
                    <a:pt x="2365" y="1566"/>
                  </a:lnTo>
                  <a:close/>
                  <a:moveTo>
                    <a:pt x="9861" y="4841"/>
                  </a:moveTo>
                  <a:lnTo>
                    <a:pt x="9861" y="6588"/>
                  </a:lnTo>
                  <a:lnTo>
                    <a:pt x="3166" y="6588"/>
                  </a:lnTo>
                  <a:lnTo>
                    <a:pt x="3166" y="4841"/>
                  </a:lnTo>
                  <a:close/>
                  <a:moveTo>
                    <a:pt x="8223" y="8116"/>
                  </a:moveTo>
                  <a:lnTo>
                    <a:pt x="8223" y="9863"/>
                  </a:lnTo>
                  <a:lnTo>
                    <a:pt x="1529" y="9863"/>
                  </a:lnTo>
                  <a:lnTo>
                    <a:pt x="1529" y="8116"/>
                  </a:lnTo>
                  <a:close/>
                  <a:moveTo>
                    <a:pt x="9861" y="11391"/>
                  </a:moveTo>
                  <a:lnTo>
                    <a:pt x="9861" y="13138"/>
                  </a:lnTo>
                  <a:lnTo>
                    <a:pt x="3166" y="13138"/>
                  </a:lnTo>
                  <a:lnTo>
                    <a:pt x="3166" y="11391"/>
                  </a:lnTo>
                  <a:close/>
                  <a:moveTo>
                    <a:pt x="19669" y="6468"/>
                  </a:moveTo>
                  <a:cubicBezTo>
                    <a:pt x="24099" y="6642"/>
                    <a:pt x="24099" y="12983"/>
                    <a:pt x="19669" y="13156"/>
                  </a:cubicBezTo>
                  <a:cubicBezTo>
                    <a:pt x="17830" y="13156"/>
                    <a:pt x="16330" y="11653"/>
                    <a:pt x="16330" y="9817"/>
                  </a:cubicBezTo>
                  <a:cubicBezTo>
                    <a:pt x="16330" y="7970"/>
                    <a:pt x="17830" y="6468"/>
                    <a:pt x="19669" y="6468"/>
                  </a:cubicBezTo>
                  <a:close/>
                  <a:moveTo>
                    <a:pt x="9062" y="14701"/>
                  </a:moveTo>
                  <a:lnTo>
                    <a:pt x="9062" y="16448"/>
                  </a:lnTo>
                  <a:lnTo>
                    <a:pt x="2365" y="16448"/>
                  </a:lnTo>
                  <a:lnTo>
                    <a:pt x="2365" y="14701"/>
                  </a:lnTo>
                  <a:close/>
                  <a:moveTo>
                    <a:pt x="9861" y="17977"/>
                  </a:moveTo>
                  <a:lnTo>
                    <a:pt x="9861" y="19723"/>
                  </a:lnTo>
                  <a:lnTo>
                    <a:pt x="3166" y="19723"/>
                  </a:lnTo>
                  <a:lnTo>
                    <a:pt x="3166" y="17977"/>
                  </a:lnTo>
                  <a:close/>
                  <a:moveTo>
                    <a:pt x="19669" y="14716"/>
                  </a:moveTo>
                  <a:cubicBezTo>
                    <a:pt x="22114" y="14716"/>
                    <a:pt x="24559" y="16385"/>
                    <a:pt x="24654" y="19723"/>
                  </a:cubicBezTo>
                  <a:lnTo>
                    <a:pt x="14684" y="19723"/>
                  </a:lnTo>
                  <a:cubicBezTo>
                    <a:pt x="14779" y="16385"/>
                    <a:pt x="17224" y="14716"/>
                    <a:pt x="19669" y="14716"/>
                  </a:cubicBezTo>
                  <a:close/>
                  <a:moveTo>
                    <a:pt x="24636" y="21252"/>
                  </a:moveTo>
                  <a:lnTo>
                    <a:pt x="24636" y="22999"/>
                  </a:lnTo>
                  <a:lnTo>
                    <a:pt x="1529" y="22999"/>
                  </a:lnTo>
                  <a:lnTo>
                    <a:pt x="1529" y="21252"/>
                  </a:lnTo>
                  <a:close/>
                  <a:moveTo>
                    <a:pt x="1601" y="0"/>
                  </a:moveTo>
                  <a:cubicBezTo>
                    <a:pt x="1181" y="0"/>
                    <a:pt x="836" y="336"/>
                    <a:pt x="836" y="764"/>
                  </a:cubicBezTo>
                  <a:lnTo>
                    <a:pt x="836" y="4048"/>
                  </a:lnTo>
                  <a:cubicBezTo>
                    <a:pt x="836" y="4477"/>
                    <a:pt x="1198" y="4814"/>
                    <a:pt x="1622" y="4814"/>
                  </a:cubicBezTo>
                  <a:cubicBezTo>
                    <a:pt x="1639" y="4814"/>
                    <a:pt x="1656" y="4814"/>
                    <a:pt x="1673" y="4812"/>
                  </a:cubicBezTo>
                  <a:lnTo>
                    <a:pt x="1673" y="6588"/>
                  </a:lnTo>
                  <a:lnTo>
                    <a:pt x="764" y="6588"/>
                  </a:lnTo>
                  <a:cubicBezTo>
                    <a:pt x="345" y="6588"/>
                    <a:pt x="0" y="6924"/>
                    <a:pt x="0" y="7352"/>
                  </a:cubicBezTo>
                  <a:lnTo>
                    <a:pt x="0" y="10616"/>
                  </a:lnTo>
                  <a:cubicBezTo>
                    <a:pt x="0" y="11044"/>
                    <a:pt x="345" y="11391"/>
                    <a:pt x="764" y="11391"/>
                  </a:cubicBezTo>
                  <a:lnTo>
                    <a:pt x="1673" y="11391"/>
                  </a:lnTo>
                  <a:lnTo>
                    <a:pt x="1673" y="13138"/>
                  </a:lnTo>
                  <a:cubicBezTo>
                    <a:pt x="1656" y="13137"/>
                    <a:pt x="1639" y="13136"/>
                    <a:pt x="1623" y="13136"/>
                  </a:cubicBezTo>
                  <a:cubicBezTo>
                    <a:pt x="1198" y="13136"/>
                    <a:pt x="836" y="13482"/>
                    <a:pt x="836" y="13911"/>
                  </a:cubicBezTo>
                  <a:lnTo>
                    <a:pt x="836" y="17195"/>
                  </a:lnTo>
                  <a:cubicBezTo>
                    <a:pt x="836" y="17624"/>
                    <a:pt x="1200" y="17961"/>
                    <a:pt x="1625" y="17961"/>
                  </a:cubicBezTo>
                  <a:cubicBezTo>
                    <a:pt x="1641" y="17961"/>
                    <a:pt x="1657" y="17960"/>
                    <a:pt x="1673" y="17959"/>
                  </a:cubicBezTo>
                  <a:lnTo>
                    <a:pt x="1673" y="19723"/>
                  </a:lnTo>
                  <a:lnTo>
                    <a:pt x="764" y="19723"/>
                  </a:lnTo>
                  <a:cubicBezTo>
                    <a:pt x="345" y="19723"/>
                    <a:pt x="0" y="20060"/>
                    <a:pt x="0" y="20488"/>
                  </a:cubicBezTo>
                  <a:lnTo>
                    <a:pt x="0" y="23754"/>
                  </a:lnTo>
                  <a:cubicBezTo>
                    <a:pt x="0" y="24182"/>
                    <a:pt x="345" y="24527"/>
                    <a:pt x="764" y="24527"/>
                  </a:cubicBezTo>
                  <a:lnTo>
                    <a:pt x="25401" y="24527"/>
                  </a:lnTo>
                  <a:cubicBezTo>
                    <a:pt x="25820" y="24527"/>
                    <a:pt x="26165" y="24182"/>
                    <a:pt x="26165" y="23754"/>
                  </a:cubicBezTo>
                  <a:lnTo>
                    <a:pt x="26165" y="19669"/>
                  </a:lnTo>
                  <a:cubicBezTo>
                    <a:pt x="26165" y="17086"/>
                    <a:pt x="24654" y="14856"/>
                    <a:pt x="22462" y="13811"/>
                  </a:cubicBezTo>
                  <a:cubicBezTo>
                    <a:pt x="26291" y="11118"/>
                    <a:pt x="24401" y="5005"/>
                    <a:pt x="19651" y="4985"/>
                  </a:cubicBezTo>
                  <a:cubicBezTo>
                    <a:pt x="14902" y="5005"/>
                    <a:pt x="13009" y="11118"/>
                    <a:pt x="16839" y="13811"/>
                  </a:cubicBezTo>
                  <a:cubicBezTo>
                    <a:pt x="14638" y="14865"/>
                    <a:pt x="13118" y="17132"/>
                    <a:pt x="13136" y="19723"/>
                  </a:cubicBezTo>
                  <a:lnTo>
                    <a:pt x="11389" y="19723"/>
                  </a:lnTo>
                  <a:lnTo>
                    <a:pt x="11389" y="17204"/>
                  </a:lnTo>
                  <a:cubicBezTo>
                    <a:pt x="11389" y="16769"/>
                    <a:pt x="11025" y="16430"/>
                    <a:pt x="10586" y="16430"/>
                  </a:cubicBezTo>
                  <a:cubicBezTo>
                    <a:pt x="10575" y="16430"/>
                    <a:pt x="10564" y="16430"/>
                    <a:pt x="10553" y="16431"/>
                  </a:cubicBezTo>
                  <a:lnTo>
                    <a:pt x="10553" y="14684"/>
                  </a:lnTo>
                  <a:cubicBezTo>
                    <a:pt x="10569" y="14685"/>
                    <a:pt x="10585" y="14685"/>
                    <a:pt x="10601" y="14685"/>
                  </a:cubicBezTo>
                  <a:cubicBezTo>
                    <a:pt x="11034" y="14685"/>
                    <a:pt x="11389" y="14349"/>
                    <a:pt x="11389" y="13920"/>
                  </a:cubicBezTo>
                  <a:lnTo>
                    <a:pt x="11389" y="10627"/>
                  </a:lnTo>
                  <a:cubicBezTo>
                    <a:pt x="11389" y="10199"/>
                    <a:pt x="11044" y="9863"/>
                    <a:pt x="10625" y="9863"/>
                  </a:cubicBezTo>
                  <a:lnTo>
                    <a:pt x="9752" y="9863"/>
                  </a:lnTo>
                  <a:lnTo>
                    <a:pt x="9752" y="8116"/>
                  </a:lnTo>
                  <a:lnTo>
                    <a:pt x="10625" y="8116"/>
                  </a:lnTo>
                  <a:cubicBezTo>
                    <a:pt x="11044" y="8116"/>
                    <a:pt x="11389" y="7769"/>
                    <a:pt x="11389" y="7341"/>
                  </a:cubicBezTo>
                  <a:lnTo>
                    <a:pt x="11389" y="4057"/>
                  </a:lnTo>
                  <a:cubicBezTo>
                    <a:pt x="11389" y="3627"/>
                    <a:pt x="11033" y="3283"/>
                    <a:pt x="10600" y="3283"/>
                  </a:cubicBezTo>
                  <a:cubicBezTo>
                    <a:pt x="10585" y="3283"/>
                    <a:pt x="10569" y="3283"/>
                    <a:pt x="10553" y="3284"/>
                  </a:cubicBezTo>
                  <a:lnTo>
                    <a:pt x="10553" y="764"/>
                  </a:lnTo>
                  <a:cubicBezTo>
                    <a:pt x="10553" y="336"/>
                    <a:pt x="10208" y="0"/>
                    <a:pt x="97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3"/>
            <p:cNvSpPr/>
            <p:nvPr/>
          </p:nvSpPr>
          <p:spPr>
            <a:xfrm>
              <a:off x="2659215" y="2101827"/>
              <a:ext cx="61153" cy="28640"/>
            </a:xfrm>
            <a:custGeom>
              <a:avLst/>
              <a:gdLst/>
              <a:ahLst/>
              <a:cxnLst/>
              <a:rect l="l" t="t" r="r" b="b"/>
              <a:pathLst>
                <a:path w="4010" h="1878" extrusionOk="0">
                  <a:moveTo>
                    <a:pt x="1949" y="0"/>
                  </a:moveTo>
                  <a:cubicBezTo>
                    <a:pt x="1931" y="0"/>
                    <a:pt x="1914" y="1"/>
                    <a:pt x="1897" y="1"/>
                  </a:cubicBezTo>
                  <a:cubicBezTo>
                    <a:pt x="1388" y="1"/>
                    <a:pt x="897" y="202"/>
                    <a:pt x="532" y="567"/>
                  </a:cubicBezTo>
                  <a:cubicBezTo>
                    <a:pt x="1" y="1139"/>
                    <a:pt x="489" y="1878"/>
                    <a:pt x="1082" y="1878"/>
                  </a:cubicBezTo>
                  <a:cubicBezTo>
                    <a:pt x="1262" y="1878"/>
                    <a:pt x="1451" y="1810"/>
                    <a:pt x="1624" y="1650"/>
                  </a:cubicBezTo>
                  <a:cubicBezTo>
                    <a:pt x="1706" y="1572"/>
                    <a:pt x="1801" y="1534"/>
                    <a:pt x="1898" y="1534"/>
                  </a:cubicBezTo>
                  <a:cubicBezTo>
                    <a:pt x="1995" y="1534"/>
                    <a:pt x="2092" y="1572"/>
                    <a:pt x="2179" y="1650"/>
                  </a:cubicBezTo>
                  <a:cubicBezTo>
                    <a:pt x="2329" y="1799"/>
                    <a:pt x="2525" y="1874"/>
                    <a:pt x="2721" y="1874"/>
                  </a:cubicBezTo>
                  <a:cubicBezTo>
                    <a:pt x="2917" y="1874"/>
                    <a:pt x="3112" y="1799"/>
                    <a:pt x="3262" y="1650"/>
                  </a:cubicBezTo>
                  <a:cubicBezTo>
                    <a:pt x="4010" y="795"/>
                    <a:pt x="2770" y="0"/>
                    <a:pt x="1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3"/>
            <p:cNvSpPr/>
            <p:nvPr/>
          </p:nvSpPr>
          <p:spPr>
            <a:xfrm>
              <a:off x="2605725" y="1944115"/>
              <a:ext cx="39574" cy="73688"/>
            </a:xfrm>
            <a:custGeom>
              <a:avLst/>
              <a:gdLst/>
              <a:ahLst/>
              <a:cxnLst/>
              <a:rect l="l" t="t" r="r" b="b"/>
              <a:pathLst>
                <a:path w="2595" h="4832" extrusionOk="0">
                  <a:moveTo>
                    <a:pt x="1295" y="1"/>
                  </a:moveTo>
                  <a:cubicBezTo>
                    <a:pt x="1117" y="1"/>
                    <a:pt x="929" y="68"/>
                    <a:pt x="756" y="228"/>
                  </a:cubicBezTo>
                  <a:cubicBezTo>
                    <a:pt x="1" y="984"/>
                    <a:pt x="1" y="2211"/>
                    <a:pt x="756" y="2958"/>
                  </a:cubicBezTo>
                  <a:cubicBezTo>
                    <a:pt x="929" y="3130"/>
                    <a:pt x="892" y="3386"/>
                    <a:pt x="756" y="3512"/>
                  </a:cubicBezTo>
                  <a:cubicBezTo>
                    <a:pt x="224" y="4086"/>
                    <a:pt x="709" y="4832"/>
                    <a:pt x="1300" y="4832"/>
                  </a:cubicBezTo>
                  <a:cubicBezTo>
                    <a:pt x="1479" y="4832"/>
                    <a:pt x="1667" y="4764"/>
                    <a:pt x="1839" y="4604"/>
                  </a:cubicBezTo>
                  <a:cubicBezTo>
                    <a:pt x="2595" y="3849"/>
                    <a:pt x="2595" y="2630"/>
                    <a:pt x="1839" y="1875"/>
                  </a:cubicBezTo>
                  <a:cubicBezTo>
                    <a:pt x="1667" y="1702"/>
                    <a:pt x="1702" y="1447"/>
                    <a:pt x="1839" y="1320"/>
                  </a:cubicBezTo>
                  <a:cubicBezTo>
                    <a:pt x="2370" y="746"/>
                    <a:pt x="1886"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3"/>
            <p:cNvSpPr/>
            <p:nvPr/>
          </p:nvSpPr>
          <p:spPr>
            <a:xfrm>
              <a:off x="2668425" y="1931627"/>
              <a:ext cx="39574" cy="73688"/>
            </a:xfrm>
            <a:custGeom>
              <a:avLst/>
              <a:gdLst/>
              <a:ahLst/>
              <a:cxnLst/>
              <a:rect l="l" t="t" r="r" b="b"/>
              <a:pathLst>
                <a:path w="2595" h="4832" extrusionOk="0">
                  <a:moveTo>
                    <a:pt x="1295" y="1"/>
                  </a:moveTo>
                  <a:cubicBezTo>
                    <a:pt x="1117" y="1"/>
                    <a:pt x="929" y="68"/>
                    <a:pt x="756" y="229"/>
                  </a:cubicBezTo>
                  <a:cubicBezTo>
                    <a:pt x="0" y="984"/>
                    <a:pt x="0" y="2202"/>
                    <a:pt x="756" y="2958"/>
                  </a:cubicBezTo>
                  <a:cubicBezTo>
                    <a:pt x="928" y="3130"/>
                    <a:pt x="885" y="3377"/>
                    <a:pt x="756" y="3513"/>
                  </a:cubicBezTo>
                  <a:cubicBezTo>
                    <a:pt x="225" y="4086"/>
                    <a:pt x="709" y="4832"/>
                    <a:pt x="1300" y="4832"/>
                  </a:cubicBezTo>
                  <a:cubicBezTo>
                    <a:pt x="1478" y="4832"/>
                    <a:pt x="1666" y="4764"/>
                    <a:pt x="1839" y="4604"/>
                  </a:cubicBezTo>
                  <a:cubicBezTo>
                    <a:pt x="2594" y="3849"/>
                    <a:pt x="2594" y="2622"/>
                    <a:pt x="1839" y="1875"/>
                  </a:cubicBezTo>
                  <a:cubicBezTo>
                    <a:pt x="1666" y="1702"/>
                    <a:pt x="1703" y="1447"/>
                    <a:pt x="1839" y="1312"/>
                  </a:cubicBezTo>
                  <a:cubicBezTo>
                    <a:pt x="2371" y="744"/>
                    <a:pt x="1887"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3"/>
            <p:cNvSpPr/>
            <p:nvPr/>
          </p:nvSpPr>
          <p:spPr>
            <a:xfrm>
              <a:off x="2731019" y="1944115"/>
              <a:ext cx="39543" cy="73688"/>
            </a:xfrm>
            <a:custGeom>
              <a:avLst/>
              <a:gdLst/>
              <a:ahLst/>
              <a:cxnLst/>
              <a:rect l="l" t="t" r="r" b="b"/>
              <a:pathLst>
                <a:path w="2593" h="4832" extrusionOk="0">
                  <a:moveTo>
                    <a:pt x="1292" y="1"/>
                  </a:moveTo>
                  <a:cubicBezTo>
                    <a:pt x="1114" y="1"/>
                    <a:pt x="926" y="68"/>
                    <a:pt x="754" y="228"/>
                  </a:cubicBezTo>
                  <a:cubicBezTo>
                    <a:pt x="0" y="984"/>
                    <a:pt x="0" y="2211"/>
                    <a:pt x="754" y="2958"/>
                  </a:cubicBezTo>
                  <a:cubicBezTo>
                    <a:pt x="928" y="3130"/>
                    <a:pt x="891" y="3386"/>
                    <a:pt x="754" y="3512"/>
                  </a:cubicBezTo>
                  <a:cubicBezTo>
                    <a:pt x="223" y="4086"/>
                    <a:pt x="708" y="4832"/>
                    <a:pt x="1299" y="4832"/>
                  </a:cubicBezTo>
                  <a:cubicBezTo>
                    <a:pt x="1477" y="4832"/>
                    <a:pt x="1664" y="4764"/>
                    <a:pt x="1837" y="4604"/>
                  </a:cubicBezTo>
                  <a:cubicBezTo>
                    <a:pt x="2592" y="3849"/>
                    <a:pt x="2592" y="2630"/>
                    <a:pt x="1837" y="1875"/>
                  </a:cubicBezTo>
                  <a:cubicBezTo>
                    <a:pt x="1664" y="1702"/>
                    <a:pt x="1701" y="1447"/>
                    <a:pt x="1837" y="1320"/>
                  </a:cubicBezTo>
                  <a:cubicBezTo>
                    <a:pt x="2369" y="746"/>
                    <a:pt x="1884" y="1"/>
                    <a:pt x="1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 name="Google Shape;802;p63"/>
          <p:cNvSpPr/>
          <p:nvPr/>
        </p:nvSpPr>
        <p:spPr>
          <a:xfrm>
            <a:off x="1594228" y="2664515"/>
            <a:ext cx="416574" cy="376224"/>
          </a:xfrm>
          <a:custGeom>
            <a:avLst/>
            <a:gdLst/>
            <a:ahLst/>
            <a:cxnLst/>
            <a:rect l="l" t="t" r="r" b="b"/>
            <a:pathLst>
              <a:path w="28969" h="26163" extrusionOk="0">
                <a:moveTo>
                  <a:pt x="14656" y="8953"/>
                </a:moveTo>
                <a:lnTo>
                  <a:pt x="10308" y="16486"/>
                </a:lnTo>
                <a:lnTo>
                  <a:pt x="9653" y="16486"/>
                </a:lnTo>
                <a:cubicBezTo>
                  <a:pt x="9355" y="15498"/>
                  <a:pt x="8352" y="14826"/>
                  <a:pt x="7328" y="14826"/>
                </a:cubicBezTo>
                <a:cubicBezTo>
                  <a:pt x="7042" y="14826"/>
                  <a:pt x="6753" y="14879"/>
                  <a:pt x="6479" y="14992"/>
                </a:cubicBezTo>
                <a:lnTo>
                  <a:pt x="6479" y="8953"/>
                </a:lnTo>
                <a:close/>
                <a:moveTo>
                  <a:pt x="15649" y="10298"/>
                </a:moveTo>
                <a:lnTo>
                  <a:pt x="15649" y="16486"/>
                </a:lnTo>
                <a:lnTo>
                  <a:pt x="12081" y="16486"/>
                </a:lnTo>
                <a:lnTo>
                  <a:pt x="15649" y="10298"/>
                </a:lnTo>
                <a:close/>
                <a:moveTo>
                  <a:pt x="19396" y="12263"/>
                </a:moveTo>
                <a:lnTo>
                  <a:pt x="20597" y="13455"/>
                </a:lnTo>
                <a:lnTo>
                  <a:pt x="20597" y="16486"/>
                </a:lnTo>
                <a:lnTo>
                  <a:pt x="20370" y="16486"/>
                </a:lnTo>
                <a:cubicBezTo>
                  <a:pt x="20065" y="15506"/>
                  <a:pt x="19056" y="14836"/>
                  <a:pt x="18032" y="14836"/>
                </a:cubicBezTo>
                <a:cubicBezTo>
                  <a:pt x="17743" y="14836"/>
                  <a:pt x="17453" y="14889"/>
                  <a:pt x="17178" y="15003"/>
                </a:cubicBezTo>
                <a:lnTo>
                  <a:pt x="17178" y="12263"/>
                </a:lnTo>
                <a:close/>
                <a:moveTo>
                  <a:pt x="18069" y="16368"/>
                </a:moveTo>
                <a:cubicBezTo>
                  <a:pt x="18560" y="16368"/>
                  <a:pt x="18951" y="16759"/>
                  <a:pt x="18951" y="17241"/>
                </a:cubicBezTo>
                <a:cubicBezTo>
                  <a:pt x="18928" y="17823"/>
                  <a:pt x="18500" y="18114"/>
                  <a:pt x="18073" y="18114"/>
                </a:cubicBezTo>
                <a:cubicBezTo>
                  <a:pt x="17646" y="18114"/>
                  <a:pt x="17218" y="17823"/>
                  <a:pt x="17195" y="17241"/>
                </a:cubicBezTo>
                <a:cubicBezTo>
                  <a:pt x="17195" y="16759"/>
                  <a:pt x="17586" y="16368"/>
                  <a:pt x="18069" y="16368"/>
                </a:cubicBezTo>
                <a:close/>
                <a:moveTo>
                  <a:pt x="7361" y="16368"/>
                </a:moveTo>
                <a:cubicBezTo>
                  <a:pt x="7852" y="16368"/>
                  <a:pt x="8243" y="16759"/>
                  <a:pt x="8243" y="17241"/>
                </a:cubicBezTo>
                <a:cubicBezTo>
                  <a:pt x="8243" y="17722"/>
                  <a:pt x="7852" y="18123"/>
                  <a:pt x="7361" y="18123"/>
                </a:cubicBezTo>
                <a:cubicBezTo>
                  <a:pt x="6195" y="18078"/>
                  <a:pt x="6195" y="16403"/>
                  <a:pt x="7361" y="16368"/>
                </a:cubicBezTo>
                <a:close/>
                <a:moveTo>
                  <a:pt x="13238" y="1529"/>
                </a:moveTo>
                <a:cubicBezTo>
                  <a:pt x="14918" y="1529"/>
                  <a:pt x="16626" y="1909"/>
                  <a:pt x="18250" y="2739"/>
                </a:cubicBezTo>
                <a:lnTo>
                  <a:pt x="15549" y="7424"/>
                </a:lnTo>
                <a:lnTo>
                  <a:pt x="5723" y="7424"/>
                </a:lnTo>
                <a:cubicBezTo>
                  <a:pt x="5295" y="7424"/>
                  <a:pt x="4950" y="7769"/>
                  <a:pt x="4950" y="8189"/>
                </a:cubicBezTo>
                <a:lnTo>
                  <a:pt x="4950" y="17259"/>
                </a:lnTo>
                <a:cubicBezTo>
                  <a:pt x="4942" y="18667"/>
                  <a:pt x="6142" y="19670"/>
                  <a:pt x="7397" y="19670"/>
                </a:cubicBezTo>
                <a:cubicBezTo>
                  <a:pt x="7844" y="19670"/>
                  <a:pt x="8297" y="19543"/>
                  <a:pt x="8706" y="19261"/>
                </a:cubicBezTo>
                <a:lnTo>
                  <a:pt x="8706" y="19261"/>
                </a:lnTo>
                <a:lnTo>
                  <a:pt x="6686" y="22755"/>
                </a:lnTo>
                <a:cubicBezTo>
                  <a:pt x="3594" y="20680"/>
                  <a:pt x="1546" y="17141"/>
                  <a:pt x="1546" y="13128"/>
                </a:cubicBezTo>
                <a:cubicBezTo>
                  <a:pt x="1461" y="6499"/>
                  <a:pt x="7161" y="1529"/>
                  <a:pt x="13238" y="1529"/>
                </a:cubicBezTo>
                <a:close/>
                <a:moveTo>
                  <a:pt x="19569" y="3474"/>
                </a:moveTo>
                <a:lnTo>
                  <a:pt x="19569" y="3474"/>
                </a:lnTo>
                <a:cubicBezTo>
                  <a:pt x="28969" y="9772"/>
                  <a:pt x="24573" y="24674"/>
                  <a:pt x="13110" y="24720"/>
                </a:cubicBezTo>
                <a:cubicBezTo>
                  <a:pt x="11271" y="24720"/>
                  <a:pt x="9536" y="24292"/>
                  <a:pt x="7987" y="23527"/>
                </a:cubicBezTo>
                <a:lnTo>
                  <a:pt x="11173" y="18014"/>
                </a:lnTo>
                <a:lnTo>
                  <a:pt x="15767" y="18014"/>
                </a:lnTo>
                <a:cubicBezTo>
                  <a:pt x="16139" y="19106"/>
                  <a:pt x="17101" y="19652"/>
                  <a:pt x="18062" y="19652"/>
                </a:cubicBezTo>
                <a:cubicBezTo>
                  <a:pt x="19023" y="19652"/>
                  <a:pt x="19983" y="19106"/>
                  <a:pt x="20352" y="18014"/>
                </a:cubicBezTo>
                <a:lnTo>
                  <a:pt x="21361" y="18014"/>
                </a:lnTo>
                <a:cubicBezTo>
                  <a:pt x="21789" y="18014"/>
                  <a:pt x="22125" y="17667"/>
                  <a:pt x="22125" y="17241"/>
                </a:cubicBezTo>
                <a:lnTo>
                  <a:pt x="22125" y="13119"/>
                </a:lnTo>
                <a:cubicBezTo>
                  <a:pt x="22125" y="12909"/>
                  <a:pt x="22053" y="12719"/>
                  <a:pt x="21907" y="12573"/>
                </a:cubicBezTo>
                <a:lnTo>
                  <a:pt x="20252" y="10918"/>
                </a:lnTo>
                <a:cubicBezTo>
                  <a:pt x="20106" y="10780"/>
                  <a:pt x="19916" y="10700"/>
                  <a:pt x="19715" y="10700"/>
                </a:cubicBezTo>
                <a:lnTo>
                  <a:pt x="17178" y="10700"/>
                </a:lnTo>
                <a:lnTo>
                  <a:pt x="17178" y="8169"/>
                </a:lnTo>
                <a:cubicBezTo>
                  <a:pt x="17178" y="8025"/>
                  <a:pt x="17141" y="7896"/>
                  <a:pt x="17077" y="7787"/>
                </a:cubicBezTo>
                <a:lnTo>
                  <a:pt x="19569" y="3474"/>
                </a:lnTo>
                <a:close/>
                <a:moveTo>
                  <a:pt x="13127" y="1"/>
                </a:moveTo>
                <a:cubicBezTo>
                  <a:pt x="5896" y="1"/>
                  <a:pt x="0" y="5887"/>
                  <a:pt x="0" y="13119"/>
                </a:cubicBezTo>
                <a:cubicBezTo>
                  <a:pt x="332" y="21816"/>
                  <a:pt x="6731" y="26162"/>
                  <a:pt x="13129" y="26162"/>
                </a:cubicBezTo>
                <a:cubicBezTo>
                  <a:pt x="19529" y="26162"/>
                  <a:pt x="25929" y="21813"/>
                  <a:pt x="26257" y="13119"/>
                </a:cubicBezTo>
                <a:cubicBezTo>
                  <a:pt x="26257" y="5887"/>
                  <a:pt x="20370" y="1"/>
                  <a:pt x="13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 name="Google Shape;803;p63"/>
          <p:cNvGrpSpPr/>
          <p:nvPr/>
        </p:nvGrpSpPr>
        <p:grpSpPr>
          <a:xfrm>
            <a:off x="2237667" y="2665463"/>
            <a:ext cx="375957" cy="376247"/>
            <a:chOff x="2827967" y="2370986"/>
            <a:chExt cx="398724" cy="399031"/>
          </a:xfrm>
        </p:grpSpPr>
        <p:sp>
          <p:nvSpPr>
            <p:cNvPr id="804" name="Google Shape;804;p63"/>
            <p:cNvSpPr/>
            <p:nvPr/>
          </p:nvSpPr>
          <p:spPr>
            <a:xfrm>
              <a:off x="2827967" y="2370986"/>
              <a:ext cx="298305" cy="399031"/>
            </a:xfrm>
            <a:custGeom>
              <a:avLst/>
              <a:gdLst/>
              <a:ahLst/>
              <a:cxnLst/>
              <a:rect l="l" t="t" r="r" b="b"/>
              <a:pathLst>
                <a:path w="19561" h="26166" extrusionOk="0">
                  <a:moveTo>
                    <a:pt x="7416" y="1529"/>
                  </a:moveTo>
                  <a:lnTo>
                    <a:pt x="7634" y="4913"/>
                  </a:lnTo>
                  <a:lnTo>
                    <a:pt x="2885" y="4913"/>
                  </a:lnTo>
                  <a:lnTo>
                    <a:pt x="3112" y="1529"/>
                  </a:lnTo>
                  <a:close/>
                  <a:moveTo>
                    <a:pt x="7743" y="6477"/>
                  </a:moveTo>
                  <a:lnTo>
                    <a:pt x="7861" y="8224"/>
                  </a:lnTo>
                  <a:lnTo>
                    <a:pt x="2667" y="8224"/>
                  </a:lnTo>
                  <a:lnTo>
                    <a:pt x="2784" y="6477"/>
                  </a:lnTo>
                  <a:close/>
                  <a:moveTo>
                    <a:pt x="7962" y="9752"/>
                  </a:moveTo>
                  <a:lnTo>
                    <a:pt x="8953" y="24637"/>
                  </a:lnTo>
                  <a:lnTo>
                    <a:pt x="1566" y="24637"/>
                  </a:lnTo>
                  <a:lnTo>
                    <a:pt x="2557" y="9752"/>
                  </a:lnTo>
                  <a:close/>
                  <a:moveTo>
                    <a:pt x="18032" y="12056"/>
                  </a:moveTo>
                  <a:lnTo>
                    <a:pt x="18032" y="24637"/>
                  </a:lnTo>
                  <a:lnTo>
                    <a:pt x="10499" y="24637"/>
                  </a:lnTo>
                  <a:lnTo>
                    <a:pt x="9809" y="14265"/>
                  </a:lnTo>
                  <a:lnTo>
                    <a:pt x="13119" y="12056"/>
                  </a:lnTo>
                  <a:lnTo>
                    <a:pt x="13119" y="13892"/>
                  </a:lnTo>
                  <a:cubicBezTo>
                    <a:pt x="13119" y="14110"/>
                    <a:pt x="13202" y="14320"/>
                    <a:pt x="13357" y="14466"/>
                  </a:cubicBezTo>
                  <a:cubicBezTo>
                    <a:pt x="13510" y="14604"/>
                    <a:pt x="13701" y="14673"/>
                    <a:pt x="13889" y="14673"/>
                  </a:cubicBezTo>
                  <a:cubicBezTo>
                    <a:pt x="14035" y="14673"/>
                    <a:pt x="14179" y="14631"/>
                    <a:pt x="14302" y="14547"/>
                  </a:cubicBezTo>
                  <a:lnTo>
                    <a:pt x="18032" y="12056"/>
                  </a:lnTo>
                  <a:close/>
                  <a:moveTo>
                    <a:pt x="2420" y="1"/>
                  </a:moveTo>
                  <a:cubicBezTo>
                    <a:pt x="2012" y="1"/>
                    <a:pt x="1684" y="308"/>
                    <a:pt x="1656" y="710"/>
                  </a:cubicBezTo>
                  <a:lnTo>
                    <a:pt x="18" y="25346"/>
                  </a:lnTo>
                  <a:cubicBezTo>
                    <a:pt x="1" y="25648"/>
                    <a:pt x="156" y="25938"/>
                    <a:pt x="429" y="26073"/>
                  </a:cubicBezTo>
                  <a:cubicBezTo>
                    <a:pt x="546" y="26139"/>
                    <a:pt x="664" y="26165"/>
                    <a:pt x="793" y="26165"/>
                  </a:cubicBezTo>
                  <a:lnTo>
                    <a:pt x="18787" y="26165"/>
                  </a:lnTo>
                  <a:cubicBezTo>
                    <a:pt x="19215" y="26165"/>
                    <a:pt x="19560" y="25820"/>
                    <a:pt x="19560" y="25392"/>
                  </a:cubicBezTo>
                  <a:lnTo>
                    <a:pt x="19560" y="10617"/>
                  </a:lnTo>
                  <a:cubicBezTo>
                    <a:pt x="19560" y="10335"/>
                    <a:pt x="19407" y="10071"/>
                    <a:pt x="19152" y="9944"/>
                  </a:cubicBezTo>
                  <a:cubicBezTo>
                    <a:pt x="19040" y="9882"/>
                    <a:pt x="18918" y="9852"/>
                    <a:pt x="18796" y="9852"/>
                  </a:cubicBezTo>
                  <a:cubicBezTo>
                    <a:pt x="18648" y="9852"/>
                    <a:pt x="18499" y="9896"/>
                    <a:pt x="18370" y="9981"/>
                  </a:cubicBezTo>
                  <a:lnTo>
                    <a:pt x="14647" y="12464"/>
                  </a:lnTo>
                  <a:lnTo>
                    <a:pt x="14647" y="10625"/>
                  </a:lnTo>
                  <a:cubicBezTo>
                    <a:pt x="14647" y="10418"/>
                    <a:pt x="14558" y="10208"/>
                    <a:pt x="14403" y="10053"/>
                  </a:cubicBezTo>
                  <a:cubicBezTo>
                    <a:pt x="14257" y="9917"/>
                    <a:pt x="14073" y="9851"/>
                    <a:pt x="13889" y="9851"/>
                  </a:cubicBezTo>
                  <a:cubicBezTo>
                    <a:pt x="13738" y="9851"/>
                    <a:pt x="13588" y="9895"/>
                    <a:pt x="13457" y="9981"/>
                  </a:cubicBezTo>
                  <a:lnTo>
                    <a:pt x="9700" y="12492"/>
                  </a:lnTo>
                  <a:lnTo>
                    <a:pt x="8907" y="710"/>
                  </a:lnTo>
                  <a:cubicBezTo>
                    <a:pt x="8881" y="308"/>
                    <a:pt x="8553" y="1"/>
                    <a:pt x="8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3"/>
            <p:cNvSpPr/>
            <p:nvPr/>
          </p:nvSpPr>
          <p:spPr>
            <a:xfrm>
              <a:off x="3099308" y="2370986"/>
              <a:ext cx="127383" cy="123479"/>
            </a:xfrm>
            <a:custGeom>
              <a:avLst/>
              <a:gdLst/>
              <a:ahLst/>
              <a:cxnLst/>
              <a:rect l="l" t="t" r="r" b="b"/>
              <a:pathLst>
                <a:path w="8353" h="8097" extrusionOk="0">
                  <a:moveTo>
                    <a:pt x="1012" y="1"/>
                  </a:moveTo>
                  <a:cubicBezTo>
                    <a:pt x="1" y="36"/>
                    <a:pt x="1" y="1492"/>
                    <a:pt x="1012" y="1529"/>
                  </a:cubicBezTo>
                  <a:cubicBezTo>
                    <a:pt x="4213" y="1529"/>
                    <a:pt x="6816" y="4130"/>
                    <a:pt x="6816" y="7333"/>
                  </a:cubicBezTo>
                  <a:cubicBezTo>
                    <a:pt x="6816" y="7752"/>
                    <a:pt x="7161" y="8097"/>
                    <a:pt x="7580" y="8097"/>
                  </a:cubicBezTo>
                  <a:cubicBezTo>
                    <a:pt x="8008" y="8097"/>
                    <a:pt x="8353" y="7752"/>
                    <a:pt x="8353" y="7333"/>
                  </a:cubicBezTo>
                  <a:cubicBezTo>
                    <a:pt x="8353" y="3285"/>
                    <a:pt x="5060"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3"/>
            <p:cNvSpPr/>
            <p:nvPr/>
          </p:nvSpPr>
          <p:spPr>
            <a:xfrm>
              <a:off x="3099308" y="2421061"/>
              <a:ext cx="77302" cy="73398"/>
            </a:xfrm>
            <a:custGeom>
              <a:avLst/>
              <a:gdLst/>
              <a:ahLst/>
              <a:cxnLst/>
              <a:rect l="l" t="t" r="r" b="b"/>
              <a:pathLst>
                <a:path w="5069" h="4813" extrusionOk="0">
                  <a:moveTo>
                    <a:pt x="1012" y="1"/>
                  </a:moveTo>
                  <a:cubicBezTo>
                    <a:pt x="1" y="38"/>
                    <a:pt x="1" y="1492"/>
                    <a:pt x="1012" y="1529"/>
                  </a:cubicBezTo>
                  <a:cubicBezTo>
                    <a:pt x="2403" y="1529"/>
                    <a:pt x="3532" y="2658"/>
                    <a:pt x="3532" y="4049"/>
                  </a:cubicBezTo>
                  <a:cubicBezTo>
                    <a:pt x="3532" y="4468"/>
                    <a:pt x="3877" y="4813"/>
                    <a:pt x="4296" y="4813"/>
                  </a:cubicBezTo>
                  <a:cubicBezTo>
                    <a:pt x="4724" y="4813"/>
                    <a:pt x="5069" y="4468"/>
                    <a:pt x="5069" y="4049"/>
                  </a:cubicBezTo>
                  <a:cubicBezTo>
                    <a:pt x="5069" y="1811"/>
                    <a:pt x="3250"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3"/>
            <p:cNvSpPr/>
            <p:nvPr/>
          </p:nvSpPr>
          <p:spPr>
            <a:xfrm>
              <a:off x="3099308" y="2471136"/>
              <a:ext cx="27221" cy="23317"/>
            </a:xfrm>
            <a:custGeom>
              <a:avLst/>
              <a:gdLst/>
              <a:ahLst/>
              <a:cxnLst/>
              <a:rect l="l" t="t" r="r" b="b"/>
              <a:pathLst>
                <a:path w="1785" h="1529" extrusionOk="0">
                  <a:moveTo>
                    <a:pt x="1012" y="0"/>
                  </a:moveTo>
                  <a:cubicBezTo>
                    <a:pt x="1" y="38"/>
                    <a:pt x="1" y="1492"/>
                    <a:pt x="1012" y="1529"/>
                  </a:cubicBezTo>
                  <a:cubicBezTo>
                    <a:pt x="1438" y="1529"/>
                    <a:pt x="1785" y="1184"/>
                    <a:pt x="1785" y="765"/>
                  </a:cubicBezTo>
                  <a:cubicBezTo>
                    <a:pt x="1785" y="337"/>
                    <a:pt x="1438"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 name="Google Shape;808;p63"/>
          <p:cNvSpPr/>
          <p:nvPr/>
        </p:nvSpPr>
        <p:spPr>
          <a:xfrm>
            <a:off x="2840530" y="2665577"/>
            <a:ext cx="416819" cy="376224"/>
          </a:xfrm>
          <a:custGeom>
            <a:avLst/>
            <a:gdLst/>
            <a:ahLst/>
            <a:cxnLst/>
            <a:rect l="l" t="t" r="r" b="b"/>
            <a:pathLst>
              <a:path w="28986" h="26163" extrusionOk="0">
                <a:moveTo>
                  <a:pt x="13127" y="5451"/>
                </a:moveTo>
                <a:lnTo>
                  <a:pt x="15785" y="6988"/>
                </a:lnTo>
                <a:lnTo>
                  <a:pt x="14702" y="8861"/>
                </a:lnTo>
                <a:lnTo>
                  <a:pt x="10953" y="6706"/>
                </a:lnTo>
                <a:lnTo>
                  <a:pt x="13127" y="5451"/>
                </a:lnTo>
                <a:close/>
                <a:moveTo>
                  <a:pt x="17112" y="7752"/>
                </a:moveTo>
                <a:lnTo>
                  <a:pt x="19005" y="8844"/>
                </a:lnTo>
                <a:lnTo>
                  <a:pt x="16831" y="10090"/>
                </a:lnTo>
                <a:lnTo>
                  <a:pt x="16029" y="9634"/>
                </a:lnTo>
                <a:lnTo>
                  <a:pt x="17112" y="7752"/>
                </a:lnTo>
                <a:close/>
                <a:moveTo>
                  <a:pt x="9415" y="7588"/>
                </a:moveTo>
                <a:lnTo>
                  <a:pt x="13929" y="10189"/>
                </a:lnTo>
                <a:lnTo>
                  <a:pt x="12846" y="12073"/>
                </a:lnTo>
                <a:lnTo>
                  <a:pt x="7249" y="8844"/>
                </a:lnTo>
                <a:lnTo>
                  <a:pt x="9415" y="7588"/>
                </a:lnTo>
                <a:close/>
                <a:moveTo>
                  <a:pt x="6476" y="10171"/>
                </a:moveTo>
                <a:lnTo>
                  <a:pt x="12073" y="13401"/>
                </a:lnTo>
                <a:lnTo>
                  <a:pt x="9134" y="18497"/>
                </a:lnTo>
                <a:lnTo>
                  <a:pt x="6476" y="16957"/>
                </a:lnTo>
                <a:lnTo>
                  <a:pt x="6476" y="10171"/>
                </a:lnTo>
                <a:close/>
                <a:moveTo>
                  <a:pt x="19761" y="10180"/>
                </a:moveTo>
                <a:lnTo>
                  <a:pt x="19761" y="16968"/>
                </a:lnTo>
                <a:lnTo>
                  <a:pt x="13900" y="20342"/>
                </a:lnTo>
                <a:lnTo>
                  <a:pt x="13900" y="13573"/>
                </a:lnTo>
                <a:lnTo>
                  <a:pt x="16084" y="12309"/>
                </a:lnTo>
                <a:lnTo>
                  <a:pt x="16084" y="13038"/>
                </a:lnTo>
                <a:cubicBezTo>
                  <a:pt x="16102" y="13542"/>
                  <a:pt x="16476" y="13795"/>
                  <a:pt x="16849" y="13795"/>
                </a:cubicBezTo>
                <a:cubicBezTo>
                  <a:pt x="17222" y="13795"/>
                  <a:pt x="17595" y="13542"/>
                  <a:pt x="17612" y="13038"/>
                </a:cubicBezTo>
                <a:lnTo>
                  <a:pt x="17612" y="11418"/>
                </a:lnTo>
                <a:lnTo>
                  <a:pt x="19761" y="10180"/>
                </a:lnTo>
                <a:close/>
                <a:moveTo>
                  <a:pt x="12372" y="15994"/>
                </a:moveTo>
                <a:lnTo>
                  <a:pt x="12372" y="20353"/>
                </a:lnTo>
                <a:lnTo>
                  <a:pt x="10490" y="19261"/>
                </a:lnTo>
                <a:lnTo>
                  <a:pt x="12372" y="15994"/>
                </a:lnTo>
                <a:close/>
                <a:moveTo>
                  <a:pt x="13229" y="1516"/>
                </a:moveTo>
                <a:cubicBezTo>
                  <a:pt x="14911" y="1516"/>
                  <a:pt x="16623" y="1897"/>
                  <a:pt x="18250" y="2730"/>
                </a:cubicBezTo>
                <a:lnTo>
                  <a:pt x="16558" y="5649"/>
                </a:lnTo>
                <a:lnTo>
                  <a:pt x="13518" y="3894"/>
                </a:lnTo>
                <a:cubicBezTo>
                  <a:pt x="13400" y="3826"/>
                  <a:pt x="13266" y="3792"/>
                  <a:pt x="13132" y="3792"/>
                </a:cubicBezTo>
                <a:cubicBezTo>
                  <a:pt x="12997" y="3792"/>
                  <a:pt x="12863" y="3826"/>
                  <a:pt x="12745" y="3894"/>
                </a:cubicBezTo>
                <a:lnTo>
                  <a:pt x="5330" y="8180"/>
                </a:lnTo>
                <a:cubicBezTo>
                  <a:pt x="5094" y="8315"/>
                  <a:pt x="4948" y="8571"/>
                  <a:pt x="4948" y="8844"/>
                </a:cubicBezTo>
                <a:lnTo>
                  <a:pt x="4948" y="17405"/>
                </a:lnTo>
                <a:cubicBezTo>
                  <a:pt x="4948" y="17678"/>
                  <a:pt x="5094" y="17931"/>
                  <a:pt x="5330" y="18069"/>
                </a:cubicBezTo>
                <a:lnTo>
                  <a:pt x="8378" y="19824"/>
                </a:lnTo>
                <a:lnTo>
                  <a:pt x="6686" y="22744"/>
                </a:lnTo>
                <a:cubicBezTo>
                  <a:pt x="3583" y="20661"/>
                  <a:pt x="1546" y="17132"/>
                  <a:pt x="1546" y="13119"/>
                </a:cubicBezTo>
                <a:cubicBezTo>
                  <a:pt x="1461" y="6492"/>
                  <a:pt x="7151" y="1516"/>
                  <a:pt x="13229" y="1516"/>
                </a:cubicBezTo>
                <a:close/>
                <a:moveTo>
                  <a:pt x="19586" y="3494"/>
                </a:moveTo>
                <a:lnTo>
                  <a:pt x="19586" y="3494"/>
                </a:lnTo>
                <a:cubicBezTo>
                  <a:pt x="28986" y="9780"/>
                  <a:pt x="24591" y="24665"/>
                  <a:pt x="13145" y="24709"/>
                </a:cubicBezTo>
                <a:cubicBezTo>
                  <a:pt x="11309" y="24709"/>
                  <a:pt x="9570" y="24283"/>
                  <a:pt x="8025" y="23519"/>
                </a:cubicBezTo>
                <a:lnTo>
                  <a:pt x="9717" y="20597"/>
                </a:lnTo>
                <a:lnTo>
                  <a:pt x="12754" y="22353"/>
                </a:lnTo>
                <a:cubicBezTo>
                  <a:pt x="12873" y="22422"/>
                  <a:pt x="13007" y="22456"/>
                  <a:pt x="13141" y="22456"/>
                </a:cubicBezTo>
                <a:cubicBezTo>
                  <a:pt x="13275" y="22456"/>
                  <a:pt x="13409" y="22422"/>
                  <a:pt x="13527" y="22353"/>
                </a:cubicBezTo>
                <a:lnTo>
                  <a:pt x="20942" y="18069"/>
                </a:lnTo>
                <a:cubicBezTo>
                  <a:pt x="21180" y="17931"/>
                  <a:pt x="21324" y="17678"/>
                  <a:pt x="21324" y="17405"/>
                </a:cubicBezTo>
                <a:lnTo>
                  <a:pt x="21324" y="8844"/>
                </a:lnTo>
                <a:cubicBezTo>
                  <a:pt x="21324" y="8571"/>
                  <a:pt x="21180" y="8315"/>
                  <a:pt x="20942" y="8180"/>
                </a:cubicBezTo>
                <a:lnTo>
                  <a:pt x="17905" y="6422"/>
                </a:lnTo>
                <a:lnTo>
                  <a:pt x="19586" y="3494"/>
                </a:lnTo>
                <a:close/>
                <a:moveTo>
                  <a:pt x="13127" y="1"/>
                </a:moveTo>
                <a:cubicBezTo>
                  <a:pt x="5885" y="1"/>
                  <a:pt x="0" y="5887"/>
                  <a:pt x="0" y="13119"/>
                </a:cubicBezTo>
                <a:cubicBezTo>
                  <a:pt x="332" y="21816"/>
                  <a:pt x="6728" y="26162"/>
                  <a:pt x="13124" y="26162"/>
                </a:cubicBezTo>
                <a:cubicBezTo>
                  <a:pt x="19521" y="26162"/>
                  <a:pt x="25918" y="21813"/>
                  <a:pt x="26246" y="13119"/>
                </a:cubicBezTo>
                <a:cubicBezTo>
                  <a:pt x="26246" y="5887"/>
                  <a:pt x="20361" y="1"/>
                  <a:pt x="13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 name="Google Shape;809;p63"/>
          <p:cNvGrpSpPr/>
          <p:nvPr/>
        </p:nvGrpSpPr>
        <p:grpSpPr>
          <a:xfrm>
            <a:off x="3484210" y="2665449"/>
            <a:ext cx="412957" cy="376249"/>
            <a:chOff x="3688298" y="2370971"/>
            <a:chExt cx="437965" cy="399034"/>
          </a:xfrm>
        </p:grpSpPr>
        <p:sp>
          <p:nvSpPr>
            <p:cNvPr id="810" name="Google Shape;810;p63"/>
            <p:cNvSpPr/>
            <p:nvPr/>
          </p:nvSpPr>
          <p:spPr>
            <a:xfrm>
              <a:off x="3770318" y="2471136"/>
              <a:ext cx="273890" cy="298869"/>
            </a:xfrm>
            <a:custGeom>
              <a:avLst/>
              <a:gdLst/>
              <a:ahLst/>
              <a:cxnLst/>
              <a:rect l="l" t="t" r="r" b="b"/>
              <a:pathLst>
                <a:path w="17960" h="19598" extrusionOk="0">
                  <a:moveTo>
                    <a:pt x="8981" y="1529"/>
                  </a:moveTo>
                  <a:cubicBezTo>
                    <a:pt x="13403" y="1701"/>
                    <a:pt x="13403" y="8042"/>
                    <a:pt x="8981" y="8206"/>
                  </a:cubicBezTo>
                  <a:cubicBezTo>
                    <a:pt x="7143" y="8206"/>
                    <a:pt x="5643" y="6715"/>
                    <a:pt x="5643" y="4867"/>
                  </a:cubicBezTo>
                  <a:cubicBezTo>
                    <a:pt x="5643" y="3031"/>
                    <a:pt x="7143" y="1529"/>
                    <a:pt x="8981" y="1529"/>
                  </a:cubicBezTo>
                  <a:close/>
                  <a:moveTo>
                    <a:pt x="8981" y="9745"/>
                  </a:moveTo>
                  <a:cubicBezTo>
                    <a:pt x="13084" y="9745"/>
                    <a:pt x="16423" y="13084"/>
                    <a:pt x="16423" y="17187"/>
                  </a:cubicBezTo>
                  <a:cubicBezTo>
                    <a:pt x="16423" y="17678"/>
                    <a:pt x="16032" y="18069"/>
                    <a:pt x="15549" y="18069"/>
                  </a:cubicBezTo>
                  <a:lnTo>
                    <a:pt x="2411" y="18069"/>
                  </a:lnTo>
                  <a:cubicBezTo>
                    <a:pt x="1931" y="18069"/>
                    <a:pt x="1538" y="17678"/>
                    <a:pt x="1538" y="17187"/>
                  </a:cubicBezTo>
                  <a:cubicBezTo>
                    <a:pt x="1538" y="13084"/>
                    <a:pt x="4879" y="9745"/>
                    <a:pt x="8981" y="9745"/>
                  </a:cubicBezTo>
                  <a:close/>
                  <a:moveTo>
                    <a:pt x="8981" y="0"/>
                  </a:moveTo>
                  <a:cubicBezTo>
                    <a:pt x="4342" y="9"/>
                    <a:pt x="2368" y="5924"/>
                    <a:pt x="5997" y="8717"/>
                  </a:cubicBezTo>
                  <a:cubicBezTo>
                    <a:pt x="2512" y="9953"/>
                    <a:pt x="1" y="13282"/>
                    <a:pt x="1" y="17187"/>
                  </a:cubicBezTo>
                  <a:cubicBezTo>
                    <a:pt x="1" y="18542"/>
                    <a:pt x="1112" y="19597"/>
                    <a:pt x="2411" y="19597"/>
                  </a:cubicBezTo>
                  <a:lnTo>
                    <a:pt x="15549" y="19597"/>
                  </a:lnTo>
                  <a:cubicBezTo>
                    <a:pt x="16851" y="19597"/>
                    <a:pt x="17960" y="18542"/>
                    <a:pt x="17960" y="17187"/>
                  </a:cubicBezTo>
                  <a:cubicBezTo>
                    <a:pt x="17960" y="13282"/>
                    <a:pt x="15449" y="9953"/>
                    <a:pt x="11964" y="8717"/>
                  </a:cubicBezTo>
                  <a:cubicBezTo>
                    <a:pt x="15595" y="5924"/>
                    <a:pt x="13621" y="9"/>
                    <a:pt x="8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3"/>
            <p:cNvSpPr/>
            <p:nvPr/>
          </p:nvSpPr>
          <p:spPr>
            <a:xfrm>
              <a:off x="3782806" y="2421046"/>
              <a:ext cx="275018" cy="182054"/>
            </a:xfrm>
            <a:custGeom>
              <a:avLst/>
              <a:gdLst/>
              <a:ahLst/>
              <a:cxnLst/>
              <a:rect l="l" t="t" r="r" b="b"/>
              <a:pathLst>
                <a:path w="18034" h="11938" extrusionOk="0">
                  <a:moveTo>
                    <a:pt x="8287" y="1"/>
                  </a:moveTo>
                  <a:cubicBezTo>
                    <a:pt x="8246" y="1"/>
                    <a:pt x="8204" y="1"/>
                    <a:pt x="8162" y="2"/>
                  </a:cubicBezTo>
                  <a:cubicBezTo>
                    <a:pt x="3667" y="2"/>
                    <a:pt x="1" y="3659"/>
                    <a:pt x="1" y="8152"/>
                  </a:cubicBezTo>
                  <a:cubicBezTo>
                    <a:pt x="1" y="9307"/>
                    <a:pt x="247" y="10428"/>
                    <a:pt x="710" y="11473"/>
                  </a:cubicBezTo>
                  <a:cubicBezTo>
                    <a:pt x="837" y="11762"/>
                    <a:pt x="1119" y="11931"/>
                    <a:pt x="1411" y="11931"/>
                  </a:cubicBezTo>
                  <a:cubicBezTo>
                    <a:pt x="1515" y="11931"/>
                    <a:pt x="1621" y="11910"/>
                    <a:pt x="1721" y="11864"/>
                  </a:cubicBezTo>
                  <a:cubicBezTo>
                    <a:pt x="2112" y="11692"/>
                    <a:pt x="2285" y="11238"/>
                    <a:pt x="2112" y="10856"/>
                  </a:cubicBezTo>
                  <a:cubicBezTo>
                    <a:pt x="143" y="6619"/>
                    <a:pt x="3402" y="1529"/>
                    <a:pt x="8064" y="1529"/>
                  </a:cubicBezTo>
                  <a:cubicBezTo>
                    <a:pt x="8097" y="1529"/>
                    <a:pt x="8130" y="1529"/>
                    <a:pt x="8162" y="1530"/>
                  </a:cubicBezTo>
                  <a:cubicBezTo>
                    <a:pt x="8195" y="1529"/>
                    <a:pt x="8228" y="1529"/>
                    <a:pt x="8261" y="1529"/>
                  </a:cubicBezTo>
                  <a:cubicBezTo>
                    <a:pt x="12920" y="1529"/>
                    <a:pt x="16182" y="6619"/>
                    <a:pt x="14213" y="10856"/>
                  </a:cubicBezTo>
                  <a:cubicBezTo>
                    <a:pt x="14038" y="11238"/>
                    <a:pt x="14213" y="11692"/>
                    <a:pt x="14595" y="11864"/>
                  </a:cubicBezTo>
                  <a:cubicBezTo>
                    <a:pt x="14708" y="11916"/>
                    <a:pt x="14816" y="11937"/>
                    <a:pt x="14915" y="11937"/>
                  </a:cubicBezTo>
                  <a:cubicBezTo>
                    <a:pt x="15276" y="11937"/>
                    <a:pt x="15534" y="11652"/>
                    <a:pt x="15612" y="11473"/>
                  </a:cubicBezTo>
                  <a:cubicBezTo>
                    <a:pt x="18034" y="6262"/>
                    <a:pt x="14025" y="1"/>
                    <a:pt x="8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3"/>
            <p:cNvSpPr/>
            <p:nvPr/>
          </p:nvSpPr>
          <p:spPr>
            <a:xfrm>
              <a:off x="3688298" y="2370971"/>
              <a:ext cx="437965" cy="268781"/>
            </a:xfrm>
            <a:custGeom>
              <a:avLst/>
              <a:gdLst/>
              <a:ahLst/>
              <a:cxnLst/>
              <a:rect l="l" t="t" r="r" b="b"/>
              <a:pathLst>
                <a:path w="28719" h="17625" extrusionOk="0">
                  <a:moveTo>
                    <a:pt x="14503" y="1"/>
                  </a:moveTo>
                  <a:cubicBezTo>
                    <a:pt x="14456" y="1"/>
                    <a:pt x="14408" y="1"/>
                    <a:pt x="14360" y="2"/>
                  </a:cubicBezTo>
                  <a:cubicBezTo>
                    <a:pt x="14313" y="1"/>
                    <a:pt x="14265" y="1"/>
                    <a:pt x="14218" y="1"/>
                  </a:cubicBezTo>
                  <a:cubicBezTo>
                    <a:pt x="5574" y="1"/>
                    <a:pt x="0" y="9848"/>
                    <a:pt x="4506" y="17251"/>
                  </a:cubicBezTo>
                  <a:cubicBezTo>
                    <a:pt x="4645" y="17491"/>
                    <a:pt x="4899" y="17624"/>
                    <a:pt x="5160" y="17624"/>
                  </a:cubicBezTo>
                  <a:cubicBezTo>
                    <a:pt x="5294" y="17624"/>
                    <a:pt x="5429" y="17589"/>
                    <a:pt x="5552" y="17515"/>
                  </a:cubicBezTo>
                  <a:cubicBezTo>
                    <a:pt x="5917" y="17306"/>
                    <a:pt x="6035" y="16832"/>
                    <a:pt x="5825" y="16467"/>
                  </a:cubicBezTo>
                  <a:cubicBezTo>
                    <a:pt x="1927" y="10051"/>
                    <a:pt x="6756" y="1529"/>
                    <a:pt x="14240" y="1529"/>
                  </a:cubicBezTo>
                  <a:cubicBezTo>
                    <a:pt x="14280" y="1529"/>
                    <a:pt x="14320" y="1530"/>
                    <a:pt x="14360" y="1530"/>
                  </a:cubicBezTo>
                  <a:cubicBezTo>
                    <a:pt x="14401" y="1530"/>
                    <a:pt x="14441" y="1529"/>
                    <a:pt x="14480" y="1529"/>
                  </a:cubicBezTo>
                  <a:cubicBezTo>
                    <a:pt x="21963" y="1529"/>
                    <a:pt x="26794" y="10051"/>
                    <a:pt x="22893" y="16467"/>
                  </a:cubicBezTo>
                  <a:cubicBezTo>
                    <a:pt x="22675" y="16832"/>
                    <a:pt x="22802" y="17306"/>
                    <a:pt x="23166" y="17515"/>
                  </a:cubicBezTo>
                  <a:cubicBezTo>
                    <a:pt x="23295" y="17590"/>
                    <a:pt x="23426" y="17623"/>
                    <a:pt x="23552" y="17623"/>
                  </a:cubicBezTo>
                  <a:cubicBezTo>
                    <a:pt x="23834" y="17623"/>
                    <a:pt x="24087" y="17458"/>
                    <a:pt x="24212" y="17251"/>
                  </a:cubicBezTo>
                  <a:cubicBezTo>
                    <a:pt x="28718" y="9840"/>
                    <a:pt x="23147" y="1"/>
                    <a:pt x="14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63"/>
          <p:cNvGrpSpPr/>
          <p:nvPr/>
        </p:nvGrpSpPr>
        <p:grpSpPr>
          <a:xfrm>
            <a:off x="4124059" y="2689416"/>
            <a:ext cx="395501" cy="328178"/>
            <a:chOff x="4125463" y="2396390"/>
            <a:chExt cx="419451" cy="348052"/>
          </a:xfrm>
        </p:grpSpPr>
        <p:sp>
          <p:nvSpPr>
            <p:cNvPr id="814" name="Google Shape;814;p63"/>
            <p:cNvSpPr/>
            <p:nvPr/>
          </p:nvSpPr>
          <p:spPr>
            <a:xfrm>
              <a:off x="4160427" y="2633437"/>
              <a:ext cx="95618" cy="111005"/>
            </a:xfrm>
            <a:custGeom>
              <a:avLst/>
              <a:gdLst/>
              <a:ahLst/>
              <a:cxnLst/>
              <a:rect l="l" t="t" r="r" b="b"/>
              <a:pathLst>
                <a:path w="6270" h="7279" extrusionOk="0">
                  <a:moveTo>
                    <a:pt x="2931" y="1"/>
                  </a:moveTo>
                  <a:cubicBezTo>
                    <a:pt x="1" y="119"/>
                    <a:pt x="27" y="4304"/>
                    <a:pt x="2931" y="4405"/>
                  </a:cubicBezTo>
                  <a:lnTo>
                    <a:pt x="3339" y="4405"/>
                  </a:lnTo>
                  <a:cubicBezTo>
                    <a:pt x="3739" y="4405"/>
                    <a:pt x="4077" y="4767"/>
                    <a:pt x="4003" y="5195"/>
                  </a:cubicBezTo>
                  <a:cubicBezTo>
                    <a:pt x="3940" y="5523"/>
                    <a:pt x="3658" y="5750"/>
                    <a:pt x="3330" y="5750"/>
                  </a:cubicBezTo>
                  <a:lnTo>
                    <a:pt x="2330" y="5750"/>
                  </a:lnTo>
                  <a:cubicBezTo>
                    <a:pt x="1929" y="5750"/>
                    <a:pt x="1584" y="6051"/>
                    <a:pt x="1555" y="6451"/>
                  </a:cubicBezTo>
                  <a:cubicBezTo>
                    <a:pt x="1512" y="6896"/>
                    <a:pt x="1865" y="7278"/>
                    <a:pt x="2311" y="7278"/>
                  </a:cubicBezTo>
                  <a:lnTo>
                    <a:pt x="3339" y="7278"/>
                  </a:lnTo>
                  <a:cubicBezTo>
                    <a:pt x="6269" y="7160"/>
                    <a:pt x="6241" y="2986"/>
                    <a:pt x="3339" y="2876"/>
                  </a:cubicBezTo>
                  <a:lnTo>
                    <a:pt x="2931" y="2876"/>
                  </a:lnTo>
                  <a:cubicBezTo>
                    <a:pt x="2440" y="2876"/>
                    <a:pt x="2256" y="2431"/>
                    <a:pt x="2256" y="2202"/>
                  </a:cubicBezTo>
                  <a:cubicBezTo>
                    <a:pt x="2256" y="1831"/>
                    <a:pt x="2557" y="1529"/>
                    <a:pt x="2931" y="1529"/>
                  </a:cubicBezTo>
                  <a:lnTo>
                    <a:pt x="3940" y="1529"/>
                  </a:lnTo>
                  <a:cubicBezTo>
                    <a:pt x="4330" y="1529"/>
                    <a:pt x="4678" y="1230"/>
                    <a:pt x="4713" y="837"/>
                  </a:cubicBezTo>
                  <a:cubicBezTo>
                    <a:pt x="4758" y="383"/>
                    <a:pt x="4394" y="1"/>
                    <a:pt x="3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3"/>
            <p:cNvSpPr/>
            <p:nvPr/>
          </p:nvSpPr>
          <p:spPr>
            <a:xfrm>
              <a:off x="4261278" y="2633574"/>
              <a:ext cx="73276" cy="110608"/>
            </a:xfrm>
            <a:custGeom>
              <a:avLst/>
              <a:gdLst/>
              <a:ahLst/>
              <a:cxnLst/>
              <a:rect l="l" t="t" r="r" b="b"/>
              <a:pathLst>
                <a:path w="4805" h="7253" extrusionOk="0">
                  <a:moveTo>
                    <a:pt x="2407" y="1520"/>
                  </a:moveTo>
                  <a:cubicBezTo>
                    <a:pt x="2884" y="1520"/>
                    <a:pt x="3276" y="1913"/>
                    <a:pt x="3276" y="2394"/>
                  </a:cubicBezTo>
                  <a:lnTo>
                    <a:pt x="3276" y="3267"/>
                  </a:lnTo>
                  <a:lnTo>
                    <a:pt x="1529" y="3267"/>
                  </a:lnTo>
                  <a:lnTo>
                    <a:pt x="1529" y="2411"/>
                  </a:lnTo>
                  <a:cubicBezTo>
                    <a:pt x="1529" y="1948"/>
                    <a:pt x="1902" y="1529"/>
                    <a:pt x="2376" y="1520"/>
                  </a:cubicBezTo>
                  <a:cubicBezTo>
                    <a:pt x="2386" y="1520"/>
                    <a:pt x="2397" y="1520"/>
                    <a:pt x="2407" y="1520"/>
                  </a:cubicBezTo>
                  <a:close/>
                  <a:moveTo>
                    <a:pt x="2397" y="0"/>
                  </a:moveTo>
                  <a:cubicBezTo>
                    <a:pt x="2386" y="0"/>
                    <a:pt x="2376" y="0"/>
                    <a:pt x="2365" y="1"/>
                  </a:cubicBezTo>
                  <a:cubicBezTo>
                    <a:pt x="1046" y="20"/>
                    <a:pt x="0" y="1129"/>
                    <a:pt x="0" y="2448"/>
                  </a:cubicBezTo>
                  <a:lnTo>
                    <a:pt x="0" y="6488"/>
                  </a:lnTo>
                  <a:cubicBezTo>
                    <a:pt x="19" y="6998"/>
                    <a:pt x="390" y="7252"/>
                    <a:pt x="761" y="7252"/>
                  </a:cubicBezTo>
                  <a:cubicBezTo>
                    <a:pt x="1133" y="7252"/>
                    <a:pt x="1506" y="6998"/>
                    <a:pt x="1529" y="6488"/>
                  </a:cubicBezTo>
                  <a:lnTo>
                    <a:pt x="1529" y="4795"/>
                  </a:lnTo>
                  <a:lnTo>
                    <a:pt x="3276" y="4795"/>
                  </a:lnTo>
                  <a:lnTo>
                    <a:pt x="3276" y="6488"/>
                  </a:lnTo>
                  <a:cubicBezTo>
                    <a:pt x="3294" y="6998"/>
                    <a:pt x="3665" y="7252"/>
                    <a:pt x="4037" y="7252"/>
                  </a:cubicBezTo>
                  <a:cubicBezTo>
                    <a:pt x="4408" y="7252"/>
                    <a:pt x="4781" y="6998"/>
                    <a:pt x="4804" y="6488"/>
                  </a:cubicBezTo>
                  <a:lnTo>
                    <a:pt x="4804" y="2402"/>
                  </a:lnTo>
                  <a:cubicBezTo>
                    <a:pt x="4804" y="1085"/>
                    <a:pt x="3721" y="0"/>
                    <a:pt x="2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3"/>
            <p:cNvSpPr/>
            <p:nvPr/>
          </p:nvSpPr>
          <p:spPr>
            <a:xfrm>
              <a:off x="4435367" y="2633437"/>
              <a:ext cx="95618" cy="111005"/>
            </a:xfrm>
            <a:custGeom>
              <a:avLst/>
              <a:gdLst/>
              <a:ahLst/>
              <a:cxnLst/>
              <a:rect l="l" t="t" r="r" b="b"/>
              <a:pathLst>
                <a:path w="6270" h="7279" extrusionOk="0">
                  <a:moveTo>
                    <a:pt x="2931" y="1"/>
                  </a:moveTo>
                  <a:cubicBezTo>
                    <a:pt x="1" y="119"/>
                    <a:pt x="29" y="4304"/>
                    <a:pt x="2931" y="4405"/>
                  </a:cubicBezTo>
                  <a:lnTo>
                    <a:pt x="3339" y="4405"/>
                  </a:lnTo>
                  <a:cubicBezTo>
                    <a:pt x="3741" y="4405"/>
                    <a:pt x="4077" y="4767"/>
                    <a:pt x="4005" y="5195"/>
                  </a:cubicBezTo>
                  <a:cubicBezTo>
                    <a:pt x="3951" y="5523"/>
                    <a:pt x="3658" y="5750"/>
                    <a:pt x="3331" y="5750"/>
                  </a:cubicBezTo>
                  <a:lnTo>
                    <a:pt x="2331" y="5750"/>
                  </a:lnTo>
                  <a:cubicBezTo>
                    <a:pt x="1940" y="5750"/>
                    <a:pt x="1593" y="6051"/>
                    <a:pt x="1558" y="6451"/>
                  </a:cubicBezTo>
                  <a:cubicBezTo>
                    <a:pt x="1512" y="6896"/>
                    <a:pt x="1876" y="7278"/>
                    <a:pt x="2313" y="7278"/>
                  </a:cubicBezTo>
                  <a:lnTo>
                    <a:pt x="3339" y="7278"/>
                  </a:lnTo>
                  <a:cubicBezTo>
                    <a:pt x="6270" y="7160"/>
                    <a:pt x="6243" y="2986"/>
                    <a:pt x="3339" y="2876"/>
                  </a:cubicBezTo>
                  <a:lnTo>
                    <a:pt x="2931" y="2876"/>
                  </a:lnTo>
                  <a:cubicBezTo>
                    <a:pt x="2440" y="2876"/>
                    <a:pt x="2259" y="2431"/>
                    <a:pt x="2259" y="2202"/>
                  </a:cubicBezTo>
                  <a:cubicBezTo>
                    <a:pt x="2259" y="1831"/>
                    <a:pt x="2558" y="1529"/>
                    <a:pt x="2931" y="1529"/>
                  </a:cubicBezTo>
                  <a:lnTo>
                    <a:pt x="3940" y="1529"/>
                  </a:lnTo>
                  <a:cubicBezTo>
                    <a:pt x="4342" y="1529"/>
                    <a:pt x="4687" y="1230"/>
                    <a:pt x="4715" y="837"/>
                  </a:cubicBezTo>
                  <a:cubicBezTo>
                    <a:pt x="4759" y="383"/>
                    <a:pt x="4405" y="1"/>
                    <a:pt x="3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3"/>
            <p:cNvSpPr/>
            <p:nvPr/>
          </p:nvSpPr>
          <p:spPr>
            <a:xfrm>
              <a:off x="4357266" y="2633574"/>
              <a:ext cx="73276" cy="110608"/>
            </a:xfrm>
            <a:custGeom>
              <a:avLst/>
              <a:gdLst/>
              <a:ahLst/>
              <a:cxnLst/>
              <a:rect l="l" t="t" r="r" b="b"/>
              <a:pathLst>
                <a:path w="4805" h="7253" extrusionOk="0">
                  <a:moveTo>
                    <a:pt x="2407" y="1520"/>
                  </a:moveTo>
                  <a:cubicBezTo>
                    <a:pt x="2884" y="1520"/>
                    <a:pt x="3276" y="1913"/>
                    <a:pt x="3276" y="2394"/>
                  </a:cubicBezTo>
                  <a:lnTo>
                    <a:pt x="3276" y="3267"/>
                  </a:lnTo>
                  <a:lnTo>
                    <a:pt x="1529" y="3267"/>
                  </a:lnTo>
                  <a:lnTo>
                    <a:pt x="1529" y="2411"/>
                  </a:lnTo>
                  <a:cubicBezTo>
                    <a:pt x="1529" y="1948"/>
                    <a:pt x="1902" y="1529"/>
                    <a:pt x="2376" y="1520"/>
                  </a:cubicBezTo>
                  <a:cubicBezTo>
                    <a:pt x="2386" y="1520"/>
                    <a:pt x="2397" y="1520"/>
                    <a:pt x="2407" y="1520"/>
                  </a:cubicBezTo>
                  <a:close/>
                  <a:moveTo>
                    <a:pt x="2399" y="0"/>
                  </a:moveTo>
                  <a:cubicBezTo>
                    <a:pt x="1075" y="0"/>
                    <a:pt x="0" y="1085"/>
                    <a:pt x="0" y="2402"/>
                  </a:cubicBezTo>
                  <a:lnTo>
                    <a:pt x="0" y="6488"/>
                  </a:lnTo>
                  <a:cubicBezTo>
                    <a:pt x="19" y="6998"/>
                    <a:pt x="390" y="7252"/>
                    <a:pt x="762" y="7252"/>
                  </a:cubicBezTo>
                  <a:cubicBezTo>
                    <a:pt x="1134" y="7252"/>
                    <a:pt x="1507" y="6998"/>
                    <a:pt x="1529" y="6488"/>
                  </a:cubicBezTo>
                  <a:lnTo>
                    <a:pt x="1529" y="4795"/>
                  </a:lnTo>
                  <a:lnTo>
                    <a:pt x="3276" y="4795"/>
                  </a:lnTo>
                  <a:lnTo>
                    <a:pt x="3276" y="6488"/>
                  </a:lnTo>
                  <a:cubicBezTo>
                    <a:pt x="3294" y="6998"/>
                    <a:pt x="3665" y="7252"/>
                    <a:pt x="4037" y="7252"/>
                  </a:cubicBezTo>
                  <a:cubicBezTo>
                    <a:pt x="4409" y="7252"/>
                    <a:pt x="4782" y="6998"/>
                    <a:pt x="4804" y="6488"/>
                  </a:cubicBezTo>
                  <a:lnTo>
                    <a:pt x="4804" y="2448"/>
                  </a:lnTo>
                  <a:cubicBezTo>
                    <a:pt x="4804" y="1129"/>
                    <a:pt x="3749" y="20"/>
                    <a:pt x="2431" y="1"/>
                  </a:cubicBezTo>
                  <a:cubicBezTo>
                    <a:pt x="2420" y="0"/>
                    <a:pt x="2409" y="0"/>
                    <a:pt x="2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3"/>
            <p:cNvSpPr/>
            <p:nvPr/>
          </p:nvSpPr>
          <p:spPr>
            <a:xfrm>
              <a:off x="4125463" y="2396390"/>
              <a:ext cx="419451" cy="210465"/>
            </a:xfrm>
            <a:custGeom>
              <a:avLst/>
              <a:gdLst/>
              <a:ahLst/>
              <a:cxnLst/>
              <a:rect l="l" t="t" r="r" b="b"/>
              <a:pathLst>
                <a:path w="27505" h="13801" extrusionOk="0">
                  <a:moveTo>
                    <a:pt x="11982" y="1509"/>
                  </a:moveTo>
                  <a:cubicBezTo>
                    <a:pt x="13929" y="1509"/>
                    <a:pt x="15713" y="2656"/>
                    <a:pt x="16512" y="4429"/>
                  </a:cubicBezTo>
                  <a:cubicBezTo>
                    <a:pt x="16644" y="4707"/>
                    <a:pt x="16922" y="4882"/>
                    <a:pt x="17214" y="4882"/>
                  </a:cubicBezTo>
                  <a:cubicBezTo>
                    <a:pt x="17265" y="4882"/>
                    <a:pt x="17317" y="4876"/>
                    <a:pt x="17368" y="4865"/>
                  </a:cubicBezTo>
                  <a:cubicBezTo>
                    <a:pt x="17618" y="4812"/>
                    <a:pt x="17869" y="4787"/>
                    <a:pt x="18119" y="4787"/>
                  </a:cubicBezTo>
                  <a:cubicBezTo>
                    <a:pt x="19573" y="4787"/>
                    <a:pt x="20971" y="5655"/>
                    <a:pt x="21554" y="7014"/>
                  </a:cubicBezTo>
                  <a:cubicBezTo>
                    <a:pt x="21679" y="7305"/>
                    <a:pt x="21961" y="7474"/>
                    <a:pt x="22258" y="7474"/>
                  </a:cubicBezTo>
                  <a:cubicBezTo>
                    <a:pt x="22351" y="7474"/>
                    <a:pt x="22445" y="7457"/>
                    <a:pt x="22537" y="7422"/>
                  </a:cubicBezTo>
                  <a:cubicBezTo>
                    <a:pt x="22827" y="7304"/>
                    <a:pt x="23137" y="7250"/>
                    <a:pt x="23465" y="7250"/>
                  </a:cubicBezTo>
                  <a:cubicBezTo>
                    <a:pt x="26786" y="7368"/>
                    <a:pt x="26794" y="12145"/>
                    <a:pt x="23465" y="12272"/>
                  </a:cubicBezTo>
                  <a:lnTo>
                    <a:pt x="5423" y="12272"/>
                  </a:lnTo>
                  <a:cubicBezTo>
                    <a:pt x="4040" y="12272"/>
                    <a:pt x="2912" y="11143"/>
                    <a:pt x="2912" y="9761"/>
                  </a:cubicBezTo>
                  <a:cubicBezTo>
                    <a:pt x="2896" y="8356"/>
                    <a:pt x="4098" y="7240"/>
                    <a:pt x="5432" y="7240"/>
                  </a:cubicBezTo>
                  <a:cubicBezTo>
                    <a:pt x="5637" y="7240"/>
                    <a:pt x="5844" y="7266"/>
                    <a:pt x="6051" y="7322"/>
                  </a:cubicBezTo>
                  <a:cubicBezTo>
                    <a:pt x="6119" y="7339"/>
                    <a:pt x="6186" y="7348"/>
                    <a:pt x="6252" y="7348"/>
                  </a:cubicBezTo>
                  <a:cubicBezTo>
                    <a:pt x="6663" y="7348"/>
                    <a:pt x="7014" y="7017"/>
                    <a:pt x="7014" y="6586"/>
                  </a:cubicBezTo>
                  <a:cubicBezTo>
                    <a:pt x="6951" y="3811"/>
                    <a:pt x="9209" y="1509"/>
                    <a:pt x="11982" y="1509"/>
                  </a:cubicBezTo>
                  <a:close/>
                  <a:moveTo>
                    <a:pt x="12056" y="1"/>
                  </a:moveTo>
                  <a:cubicBezTo>
                    <a:pt x="8994" y="1"/>
                    <a:pt x="5956" y="2084"/>
                    <a:pt x="5523" y="5713"/>
                  </a:cubicBezTo>
                  <a:cubicBezTo>
                    <a:pt x="110" y="5793"/>
                    <a:pt x="1" y="13590"/>
                    <a:pt x="5423" y="13800"/>
                  </a:cubicBezTo>
                  <a:lnTo>
                    <a:pt x="23465" y="13800"/>
                  </a:lnTo>
                  <a:cubicBezTo>
                    <a:pt x="25694" y="13800"/>
                    <a:pt x="27504" y="11990"/>
                    <a:pt x="27504" y="9761"/>
                  </a:cubicBezTo>
                  <a:cubicBezTo>
                    <a:pt x="27504" y="7531"/>
                    <a:pt x="25694" y="5713"/>
                    <a:pt x="23465" y="5713"/>
                  </a:cubicBezTo>
                  <a:cubicBezTo>
                    <a:pt x="23183" y="5713"/>
                    <a:pt x="22910" y="5739"/>
                    <a:pt x="22646" y="5793"/>
                  </a:cubicBezTo>
                  <a:cubicBezTo>
                    <a:pt x="21708" y="4229"/>
                    <a:pt x="19964" y="3251"/>
                    <a:pt x="18133" y="3251"/>
                  </a:cubicBezTo>
                  <a:cubicBezTo>
                    <a:pt x="17973" y="3251"/>
                    <a:pt x="17811" y="3258"/>
                    <a:pt x="17650" y="3274"/>
                  </a:cubicBezTo>
                  <a:cubicBezTo>
                    <a:pt x="16370" y="1029"/>
                    <a:pt x="14207" y="1"/>
                    <a:pt x="12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63"/>
          <p:cNvGrpSpPr/>
          <p:nvPr/>
        </p:nvGrpSpPr>
        <p:grpSpPr>
          <a:xfrm>
            <a:off x="4746452" y="2665463"/>
            <a:ext cx="377023" cy="376117"/>
            <a:chOff x="4585363" y="2370986"/>
            <a:chExt cx="399855" cy="398894"/>
          </a:xfrm>
        </p:grpSpPr>
        <p:sp>
          <p:nvSpPr>
            <p:cNvPr id="820" name="Google Shape;820;p63"/>
            <p:cNvSpPr/>
            <p:nvPr/>
          </p:nvSpPr>
          <p:spPr>
            <a:xfrm>
              <a:off x="4650259" y="2439359"/>
              <a:ext cx="108397" cy="149435"/>
            </a:xfrm>
            <a:custGeom>
              <a:avLst/>
              <a:gdLst/>
              <a:ahLst/>
              <a:cxnLst/>
              <a:rect l="l" t="t" r="r" b="b"/>
              <a:pathLst>
                <a:path w="7108" h="9799" extrusionOk="0">
                  <a:moveTo>
                    <a:pt x="3546" y="1"/>
                  </a:moveTo>
                  <a:cubicBezTo>
                    <a:pt x="3131" y="1"/>
                    <a:pt x="2784" y="348"/>
                    <a:pt x="2784" y="766"/>
                  </a:cubicBezTo>
                  <a:lnTo>
                    <a:pt x="2784" y="1239"/>
                  </a:lnTo>
                  <a:cubicBezTo>
                    <a:pt x="0" y="1512"/>
                    <a:pt x="109" y="5569"/>
                    <a:pt x="2939" y="5661"/>
                  </a:cubicBezTo>
                  <a:lnTo>
                    <a:pt x="4168" y="5661"/>
                  </a:lnTo>
                  <a:cubicBezTo>
                    <a:pt x="4531" y="5661"/>
                    <a:pt x="4832" y="5960"/>
                    <a:pt x="4832" y="6333"/>
                  </a:cubicBezTo>
                  <a:cubicBezTo>
                    <a:pt x="4832" y="6707"/>
                    <a:pt x="4542" y="7006"/>
                    <a:pt x="4168" y="7006"/>
                  </a:cubicBezTo>
                  <a:lnTo>
                    <a:pt x="2321" y="7006"/>
                  </a:lnTo>
                  <a:cubicBezTo>
                    <a:pt x="1310" y="7043"/>
                    <a:pt x="1310" y="8499"/>
                    <a:pt x="2321" y="8534"/>
                  </a:cubicBezTo>
                  <a:lnTo>
                    <a:pt x="2784" y="8534"/>
                  </a:lnTo>
                  <a:lnTo>
                    <a:pt x="2784" y="9008"/>
                  </a:lnTo>
                  <a:cubicBezTo>
                    <a:pt x="2784" y="9427"/>
                    <a:pt x="3111" y="9781"/>
                    <a:pt x="3522" y="9799"/>
                  </a:cubicBezTo>
                  <a:cubicBezTo>
                    <a:pt x="3529" y="9799"/>
                    <a:pt x="3535" y="9799"/>
                    <a:pt x="3542" y="9799"/>
                  </a:cubicBezTo>
                  <a:cubicBezTo>
                    <a:pt x="3969" y="9799"/>
                    <a:pt x="4312" y="9456"/>
                    <a:pt x="4312" y="9026"/>
                  </a:cubicBezTo>
                  <a:lnTo>
                    <a:pt x="4312" y="8554"/>
                  </a:lnTo>
                  <a:cubicBezTo>
                    <a:pt x="7107" y="8281"/>
                    <a:pt x="6987" y="4231"/>
                    <a:pt x="4168" y="4133"/>
                  </a:cubicBezTo>
                  <a:lnTo>
                    <a:pt x="2939" y="4133"/>
                  </a:lnTo>
                  <a:cubicBezTo>
                    <a:pt x="2531" y="4133"/>
                    <a:pt x="2212" y="3768"/>
                    <a:pt x="2275" y="3349"/>
                  </a:cubicBezTo>
                  <a:cubicBezTo>
                    <a:pt x="2330" y="3021"/>
                    <a:pt x="2620" y="2785"/>
                    <a:pt x="2959" y="2785"/>
                  </a:cubicBezTo>
                  <a:lnTo>
                    <a:pt x="4777" y="2785"/>
                  </a:lnTo>
                  <a:cubicBezTo>
                    <a:pt x="5797" y="2748"/>
                    <a:pt x="5797" y="1294"/>
                    <a:pt x="4777" y="1257"/>
                  </a:cubicBezTo>
                  <a:lnTo>
                    <a:pt x="4312" y="1257"/>
                  </a:lnTo>
                  <a:lnTo>
                    <a:pt x="4312" y="783"/>
                  </a:lnTo>
                  <a:cubicBezTo>
                    <a:pt x="4312" y="366"/>
                    <a:pt x="3996" y="10"/>
                    <a:pt x="3577" y="1"/>
                  </a:cubicBezTo>
                  <a:cubicBezTo>
                    <a:pt x="3566" y="1"/>
                    <a:pt x="3556" y="1"/>
                    <a:pt x="3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3"/>
            <p:cNvSpPr/>
            <p:nvPr/>
          </p:nvSpPr>
          <p:spPr>
            <a:xfrm>
              <a:off x="4585363" y="2370986"/>
              <a:ext cx="399855" cy="398894"/>
            </a:xfrm>
            <a:custGeom>
              <a:avLst/>
              <a:gdLst/>
              <a:ahLst/>
              <a:cxnLst/>
              <a:rect l="l" t="t" r="r" b="b"/>
              <a:pathLst>
                <a:path w="26220" h="26157" extrusionOk="0">
                  <a:moveTo>
                    <a:pt x="16466" y="5632"/>
                  </a:moveTo>
                  <a:lnTo>
                    <a:pt x="16466" y="9016"/>
                  </a:lnTo>
                  <a:lnTo>
                    <a:pt x="14811" y="9016"/>
                  </a:lnTo>
                  <a:cubicBezTo>
                    <a:pt x="13855" y="9016"/>
                    <a:pt x="13064" y="8243"/>
                    <a:pt x="13082" y="7287"/>
                  </a:cubicBezTo>
                  <a:cubicBezTo>
                    <a:pt x="13110" y="6368"/>
                    <a:pt x="13855" y="5632"/>
                    <a:pt x="14774" y="5632"/>
                  </a:cubicBezTo>
                  <a:close/>
                  <a:moveTo>
                    <a:pt x="24691" y="2012"/>
                  </a:moveTo>
                  <a:lnTo>
                    <a:pt x="24691" y="12645"/>
                  </a:lnTo>
                  <a:lnTo>
                    <a:pt x="18032" y="9315"/>
                  </a:lnTo>
                  <a:lnTo>
                    <a:pt x="18032" y="5341"/>
                  </a:lnTo>
                  <a:lnTo>
                    <a:pt x="24691" y="2012"/>
                  </a:lnTo>
                  <a:close/>
                  <a:moveTo>
                    <a:pt x="17075" y="10545"/>
                  </a:moveTo>
                  <a:lnTo>
                    <a:pt x="17302" y="10662"/>
                  </a:lnTo>
                  <a:lnTo>
                    <a:pt x="17302" y="13056"/>
                  </a:lnTo>
                  <a:cubicBezTo>
                    <a:pt x="17280" y="13633"/>
                    <a:pt x="16855" y="13922"/>
                    <a:pt x="16430" y="13922"/>
                  </a:cubicBezTo>
                  <a:cubicBezTo>
                    <a:pt x="16004" y="13922"/>
                    <a:pt x="15578" y="13633"/>
                    <a:pt x="15556" y="13056"/>
                  </a:cubicBezTo>
                  <a:lnTo>
                    <a:pt x="15556" y="10545"/>
                  </a:lnTo>
                  <a:close/>
                  <a:moveTo>
                    <a:pt x="7885" y="3175"/>
                  </a:moveTo>
                  <a:cubicBezTo>
                    <a:pt x="9489" y="3175"/>
                    <a:pt x="11114" y="3795"/>
                    <a:pt x="12372" y="5178"/>
                  </a:cubicBezTo>
                  <a:cubicBezTo>
                    <a:pt x="10772" y="6924"/>
                    <a:pt x="11654" y="9844"/>
                    <a:pt x="13929" y="10444"/>
                  </a:cubicBezTo>
                  <a:cubicBezTo>
                    <a:pt x="13682" y="11837"/>
                    <a:pt x="12972" y="13073"/>
                    <a:pt x="11972" y="13984"/>
                  </a:cubicBezTo>
                  <a:cubicBezTo>
                    <a:pt x="11817" y="13966"/>
                    <a:pt x="11654" y="13955"/>
                    <a:pt x="11499" y="13955"/>
                  </a:cubicBezTo>
                  <a:cubicBezTo>
                    <a:pt x="10734" y="13955"/>
                    <a:pt x="10097" y="14492"/>
                    <a:pt x="9944" y="15211"/>
                  </a:cubicBezTo>
                  <a:cubicBezTo>
                    <a:pt x="9249" y="15478"/>
                    <a:pt x="8537" y="15602"/>
                    <a:pt x="7837" y="15602"/>
                  </a:cubicBezTo>
                  <a:cubicBezTo>
                    <a:pt x="4562" y="15602"/>
                    <a:pt x="1538" y="12880"/>
                    <a:pt x="1592" y="9381"/>
                  </a:cubicBezTo>
                  <a:cubicBezTo>
                    <a:pt x="1585" y="5621"/>
                    <a:pt x="4695" y="3175"/>
                    <a:pt x="7885" y="3175"/>
                  </a:cubicBezTo>
                  <a:close/>
                  <a:moveTo>
                    <a:pt x="8278" y="20407"/>
                  </a:moveTo>
                  <a:lnTo>
                    <a:pt x="8278" y="24628"/>
                  </a:lnTo>
                  <a:lnTo>
                    <a:pt x="6531" y="24628"/>
                  </a:lnTo>
                  <a:lnTo>
                    <a:pt x="6531" y="20407"/>
                  </a:lnTo>
                  <a:close/>
                  <a:moveTo>
                    <a:pt x="11499" y="15494"/>
                  </a:moveTo>
                  <a:cubicBezTo>
                    <a:pt x="12435" y="15494"/>
                    <a:pt x="13191" y="16248"/>
                    <a:pt x="13191" y="17187"/>
                  </a:cubicBezTo>
                  <a:lnTo>
                    <a:pt x="13191" y="24163"/>
                  </a:lnTo>
                  <a:cubicBezTo>
                    <a:pt x="13191" y="24327"/>
                    <a:pt x="13208" y="24482"/>
                    <a:pt x="13245" y="24628"/>
                  </a:cubicBezTo>
                  <a:lnTo>
                    <a:pt x="9806" y="24628"/>
                  </a:lnTo>
                  <a:lnTo>
                    <a:pt x="9806" y="19971"/>
                  </a:lnTo>
                  <a:cubicBezTo>
                    <a:pt x="10671" y="19106"/>
                    <a:pt x="11444" y="18497"/>
                    <a:pt x="11444" y="17158"/>
                  </a:cubicBezTo>
                  <a:lnTo>
                    <a:pt x="11444" y="15549"/>
                  </a:lnTo>
                  <a:cubicBezTo>
                    <a:pt x="11444" y="15512"/>
                    <a:pt x="11472" y="15494"/>
                    <a:pt x="11499" y="15494"/>
                  </a:cubicBezTo>
                  <a:close/>
                  <a:moveTo>
                    <a:pt x="17260" y="19569"/>
                  </a:moveTo>
                  <a:cubicBezTo>
                    <a:pt x="17811" y="19569"/>
                    <a:pt x="18258" y="20138"/>
                    <a:pt x="18104" y="20661"/>
                  </a:cubicBezTo>
                  <a:lnTo>
                    <a:pt x="17276" y="23964"/>
                  </a:lnTo>
                  <a:cubicBezTo>
                    <a:pt x="17184" y="24355"/>
                    <a:pt x="16831" y="24628"/>
                    <a:pt x="16429" y="24628"/>
                  </a:cubicBezTo>
                  <a:lnTo>
                    <a:pt x="15193" y="24628"/>
                  </a:lnTo>
                  <a:cubicBezTo>
                    <a:pt x="14938" y="24628"/>
                    <a:pt x="14719" y="24427"/>
                    <a:pt x="14719" y="24163"/>
                  </a:cubicBezTo>
                  <a:lnTo>
                    <a:pt x="14719" y="20043"/>
                  </a:lnTo>
                  <a:cubicBezTo>
                    <a:pt x="14719" y="19787"/>
                    <a:pt x="14938" y="19569"/>
                    <a:pt x="15193" y="19569"/>
                  </a:cubicBezTo>
                  <a:lnTo>
                    <a:pt x="17248" y="19569"/>
                  </a:lnTo>
                  <a:cubicBezTo>
                    <a:pt x="17252" y="19569"/>
                    <a:pt x="17256" y="19569"/>
                    <a:pt x="17260" y="19569"/>
                  </a:cubicBezTo>
                  <a:close/>
                  <a:moveTo>
                    <a:pt x="25459" y="0"/>
                  </a:moveTo>
                  <a:cubicBezTo>
                    <a:pt x="25341" y="0"/>
                    <a:pt x="25221" y="28"/>
                    <a:pt x="25108" y="81"/>
                  </a:cubicBezTo>
                  <a:lnTo>
                    <a:pt x="17067" y="4103"/>
                  </a:lnTo>
                  <a:lnTo>
                    <a:pt x="14791" y="4103"/>
                  </a:lnTo>
                  <a:cubicBezTo>
                    <a:pt x="14392" y="4103"/>
                    <a:pt x="14010" y="4175"/>
                    <a:pt x="13656" y="4313"/>
                  </a:cubicBezTo>
                  <a:cubicBezTo>
                    <a:pt x="12079" y="2478"/>
                    <a:pt x="9989" y="1657"/>
                    <a:pt x="7921" y="1657"/>
                  </a:cubicBezTo>
                  <a:cubicBezTo>
                    <a:pt x="3950" y="1657"/>
                    <a:pt x="64" y="4687"/>
                    <a:pt x="64" y="9389"/>
                  </a:cubicBezTo>
                  <a:cubicBezTo>
                    <a:pt x="0" y="13709"/>
                    <a:pt x="3729" y="17145"/>
                    <a:pt x="7827" y="17145"/>
                  </a:cubicBezTo>
                  <a:cubicBezTo>
                    <a:pt x="8518" y="17145"/>
                    <a:pt x="9220" y="17047"/>
                    <a:pt x="9916" y="16839"/>
                  </a:cubicBezTo>
                  <a:lnTo>
                    <a:pt x="9916" y="17158"/>
                  </a:lnTo>
                  <a:cubicBezTo>
                    <a:pt x="9916" y="17495"/>
                    <a:pt x="9789" y="17822"/>
                    <a:pt x="9542" y="18069"/>
                  </a:cubicBezTo>
                  <a:lnTo>
                    <a:pt x="8732" y="18879"/>
                  </a:lnTo>
                  <a:lnTo>
                    <a:pt x="5776" y="18879"/>
                  </a:lnTo>
                  <a:cubicBezTo>
                    <a:pt x="5348" y="18879"/>
                    <a:pt x="5003" y="19224"/>
                    <a:pt x="5003" y="19652"/>
                  </a:cubicBezTo>
                  <a:lnTo>
                    <a:pt x="5003" y="25392"/>
                  </a:lnTo>
                  <a:cubicBezTo>
                    <a:pt x="5003" y="25820"/>
                    <a:pt x="5348" y="26156"/>
                    <a:pt x="5776" y="26156"/>
                  </a:cubicBezTo>
                  <a:lnTo>
                    <a:pt x="16420" y="26156"/>
                  </a:lnTo>
                  <a:cubicBezTo>
                    <a:pt x="17532" y="26156"/>
                    <a:pt x="18495" y="25410"/>
                    <a:pt x="18759" y="24338"/>
                  </a:cubicBezTo>
                  <a:lnTo>
                    <a:pt x="19586" y="21051"/>
                  </a:lnTo>
                  <a:cubicBezTo>
                    <a:pt x="19770" y="20324"/>
                    <a:pt x="19606" y="19569"/>
                    <a:pt x="19150" y="18988"/>
                  </a:cubicBezTo>
                  <a:cubicBezTo>
                    <a:pt x="18687" y="18396"/>
                    <a:pt x="17994" y="18060"/>
                    <a:pt x="17248" y="18060"/>
                  </a:cubicBezTo>
                  <a:cubicBezTo>
                    <a:pt x="17222" y="18061"/>
                    <a:pt x="17190" y="18061"/>
                    <a:pt x="17152" y="18061"/>
                  </a:cubicBezTo>
                  <a:cubicBezTo>
                    <a:pt x="16899" y="18061"/>
                    <a:pt x="16389" y="18050"/>
                    <a:pt x="15896" y="18050"/>
                  </a:cubicBezTo>
                  <a:cubicBezTo>
                    <a:pt x="15374" y="18050"/>
                    <a:pt x="14872" y="18062"/>
                    <a:pt x="14719" y="18115"/>
                  </a:cubicBezTo>
                  <a:lnTo>
                    <a:pt x="14719" y="17187"/>
                  </a:lnTo>
                  <a:cubicBezTo>
                    <a:pt x="14719" y="16150"/>
                    <a:pt x="14237" y="15230"/>
                    <a:pt x="13481" y="14639"/>
                  </a:cubicBezTo>
                  <a:cubicBezTo>
                    <a:pt x="13710" y="14383"/>
                    <a:pt x="13929" y="14119"/>
                    <a:pt x="14128" y="13828"/>
                  </a:cubicBezTo>
                  <a:cubicBezTo>
                    <a:pt x="14522" y="14951"/>
                    <a:pt x="15464" y="15471"/>
                    <a:pt x="16402" y="15471"/>
                  </a:cubicBezTo>
                  <a:cubicBezTo>
                    <a:pt x="17607" y="15471"/>
                    <a:pt x="18806" y="14613"/>
                    <a:pt x="18831" y="13073"/>
                  </a:cubicBezTo>
                  <a:lnTo>
                    <a:pt x="18831" y="11444"/>
                  </a:lnTo>
                  <a:lnTo>
                    <a:pt x="25108" y="14593"/>
                  </a:lnTo>
                  <a:cubicBezTo>
                    <a:pt x="25215" y="14645"/>
                    <a:pt x="25330" y="14671"/>
                    <a:pt x="25445" y="14671"/>
                  </a:cubicBezTo>
                  <a:cubicBezTo>
                    <a:pt x="25587" y="14671"/>
                    <a:pt x="25729" y="14632"/>
                    <a:pt x="25855" y="14556"/>
                  </a:cubicBezTo>
                  <a:cubicBezTo>
                    <a:pt x="26082" y="14420"/>
                    <a:pt x="26220" y="14165"/>
                    <a:pt x="26220" y="13901"/>
                  </a:cubicBezTo>
                  <a:lnTo>
                    <a:pt x="26220" y="765"/>
                  </a:lnTo>
                  <a:cubicBezTo>
                    <a:pt x="26220" y="501"/>
                    <a:pt x="26082" y="254"/>
                    <a:pt x="25855" y="118"/>
                  </a:cubicBezTo>
                  <a:cubicBezTo>
                    <a:pt x="25736" y="39"/>
                    <a:pt x="25599" y="0"/>
                    <a:pt x="2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63"/>
          <p:cNvGrpSpPr/>
          <p:nvPr/>
        </p:nvGrpSpPr>
        <p:grpSpPr>
          <a:xfrm>
            <a:off x="5350482" y="2665891"/>
            <a:ext cx="376267" cy="376008"/>
            <a:chOff x="4564125" y="2527925"/>
            <a:chExt cx="654150" cy="653700"/>
          </a:xfrm>
        </p:grpSpPr>
        <p:sp>
          <p:nvSpPr>
            <p:cNvPr id="823" name="Google Shape;823;p63"/>
            <p:cNvSpPr/>
            <p:nvPr/>
          </p:nvSpPr>
          <p:spPr>
            <a:xfrm>
              <a:off x="4564125" y="2527925"/>
              <a:ext cx="654150" cy="653700"/>
            </a:xfrm>
            <a:custGeom>
              <a:avLst/>
              <a:gdLst/>
              <a:ahLst/>
              <a:cxnLst/>
              <a:rect l="l" t="t" r="r" b="b"/>
              <a:pathLst>
                <a:path w="26166" h="26148" extrusionOk="0">
                  <a:moveTo>
                    <a:pt x="8971" y="3976"/>
                  </a:moveTo>
                  <a:cubicBezTo>
                    <a:pt x="13392" y="4149"/>
                    <a:pt x="13392" y="10490"/>
                    <a:pt x="8971" y="10653"/>
                  </a:cubicBezTo>
                  <a:cubicBezTo>
                    <a:pt x="7134" y="10653"/>
                    <a:pt x="5632" y="9162"/>
                    <a:pt x="5632" y="7315"/>
                  </a:cubicBezTo>
                  <a:cubicBezTo>
                    <a:pt x="5632" y="5476"/>
                    <a:pt x="7134" y="3976"/>
                    <a:pt x="8971" y="3976"/>
                  </a:cubicBezTo>
                  <a:close/>
                  <a:moveTo>
                    <a:pt x="9082" y="12198"/>
                  </a:moveTo>
                  <a:cubicBezTo>
                    <a:pt x="10913" y="12198"/>
                    <a:pt x="12767" y="12873"/>
                    <a:pt x="14248" y="14383"/>
                  </a:cubicBezTo>
                  <a:cubicBezTo>
                    <a:pt x="13538" y="15130"/>
                    <a:pt x="13139" y="16121"/>
                    <a:pt x="13139" y="17167"/>
                  </a:cubicBezTo>
                  <a:lnTo>
                    <a:pt x="13139" y="21280"/>
                  </a:lnTo>
                  <a:cubicBezTo>
                    <a:pt x="13139" y="22553"/>
                    <a:pt x="13621" y="23728"/>
                    <a:pt x="14458" y="24619"/>
                  </a:cubicBezTo>
                  <a:lnTo>
                    <a:pt x="2403" y="24619"/>
                  </a:lnTo>
                  <a:cubicBezTo>
                    <a:pt x="1911" y="24619"/>
                    <a:pt x="1529" y="24219"/>
                    <a:pt x="1529" y="23737"/>
                  </a:cubicBezTo>
                  <a:lnTo>
                    <a:pt x="1529" y="19634"/>
                  </a:lnTo>
                  <a:cubicBezTo>
                    <a:pt x="1492" y="15176"/>
                    <a:pt x="5236" y="12198"/>
                    <a:pt x="9082" y="12198"/>
                  </a:cubicBezTo>
                  <a:close/>
                  <a:moveTo>
                    <a:pt x="19652" y="1793"/>
                  </a:moveTo>
                  <a:lnTo>
                    <a:pt x="21362" y="3503"/>
                  </a:lnTo>
                  <a:lnTo>
                    <a:pt x="21362" y="13892"/>
                  </a:lnTo>
                  <a:cubicBezTo>
                    <a:pt x="21362" y="14311"/>
                    <a:pt x="21709" y="14656"/>
                    <a:pt x="22126" y="14656"/>
                  </a:cubicBezTo>
                  <a:cubicBezTo>
                    <a:pt x="23510" y="14656"/>
                    <a:pt x="24637" y="15785"/>
                    <a:pt x="24637" y="17167"/>
                  </a:cubicBezTo>
                  <a:lnTo>
                    <a:pt x="24637" y="21280"/>
                  </a:lnTo>
                  <a:cubicBezTo>
                    <a:pt x="24637" y="23117"/>
                    <a:pt x="23137" y="24619"/>
                    <a:pt x="21299" y="24619"/>
                  </a:cubicBezTo>
                  <a:lnTo>
                    <a:pt x="17997" y="24619"/>
                  </a:lnTo>
                  <a:cubicBezTo>
                    <a:pt x="16159" y="24619"/>
                    <a:pt x="14667" y="23117"/>
                    <a:pt x="14667" y="21280"/>
                  </a:cubicBezTo>
                  <a:lnTo>
                    <a:pt x="14667" y="17167"/>
                  </a:lnTo>
                  <a:cubicBezTo>
                    <a:pt x="14667" y="15785"/>
                    <a:pt x="15785" y="14656"/>
                    <a:pt x="17170" y="14656"/>
                  </a:cubicBezTo>
                  <a:cubicBezTo>
                    <a:pt x="17587" y="14656"/>
                    <a:pt x="17943" y="14311"/>
                    <a:pt x="17943" y="13892"/>
                  </a:cubicBezTo>
                  <a:lnTo>
                    <a:pt x="17943" y="10955"/>
                  </a:lnTo>
                  <a:lnTo>
                    <a:pt x="18951" y="9944"/>
                  </a:lnTo>
                  <a:cubicBezTo>
                    <a:pt x="19253" y="9645"/>
                    <a:pt x="19253" y="9153"/>
                    <a:pt x="18951" y="8852"/>
                  </a:cubicBezTo>
                  <a:lnTo>
                    <a:pt x="18261" y="8151"/>
                  </a:lnTo>
                  <a:lnTo>
                    <a:pt x="18951" y="7461"/>
                  </a:lnTo>
                  <a:cubicBezTo>
                    <a:pt x="19253" y="7160"/>
                    <a:pt x="19253" y="6669"/>
                    <a:pt x="18951" y="6369"/>
                  </a:cubicBezTo>
                  <a:lnTo>
                    <a:pt x="18261" y="5669"/>
                  </a:lnTo>
                  <a:lnTo>
                    <a:pt x="18951" y="4976"/>
                  </a:lnTo>
                  <a:cubicBezTo>
                    <a:pt x="19253" y="4677"/>
                    <a:pt x="19253" y="4186"/>
                    <a:pt x="18951" y="3885"/>
                  </a:cubicBezTo>
                  <a:lnTo>
                    <a:pt x="18261" y="3184"/>
                  </a:lnTo>
                  <a:lnTo>
                    <a:pt x="19652" y="1793"/>
                  </a:lnTo>
                  <a:close/>
                  <a:moveTo>
                    <a:pt x="19635" y="0"/>
                  </a:moveTo>
                  <a:cubicBezTo>
                    <a:pt x="19425" y="0"/>
                    <a:pt x="19233" y="81"/>
                    <a:pt x="19089" y="219"/>
                  </a:cubicBezTo>
                  <a:lnTo>
                    <a:pt x="16632" y="2675"/>
                  </a:lnTo>
                  <a:cubicBezTo>
                    <a:pt x="16331" y="2974"/>
                    <a:pt x="16331" y="3457"/>
                    <a:pt x="16632" y="3758"/>
                  </a:cubicBezTo>
                  <a:lnTo>
                    <a:pt x="17322" y="4448"/>
                  </a:lnTo>
                  <a:lnTo>
                    <a:pt x="16632" y="5131"/>
                  </a:lnTo>
                  <a:cubicBezTo>
                    <a:pt x="16331" y="5431"/>
                    <a:pt x="16331" y="5913"/>
                    <a:pt x="16632" y="6214"/>
                  </a:cubicBezTo>
                  <a:lnTo>
                    <a:pt x="17322" y="6904"/>
                  </a:lnTo>
                  <a:lnTo>
                    <a:pt x="16632" y="7588"/>
                  </a:lnTo>
                  <a:cubicBezTo>
                    <a:pt x="16331" y="7887"/>
                    <a:pt x="16331" y="8370"/>
                    <a:pt x="16632" y="8671"/>
                  </a:cubicBezTo>
                  <a:lnTo>
                    <a:pt x="17322" y="9361"/>
                  </a:lnTo>
                  <a:lnTo>
                    <a:pt x="16632" y="10044"/>
                  </a:lnTo>
                  <a:cubicBezTo>
                    <a:pt x="16486" y="10191"/>
                    <a:pt x="16414" y="10381"/>
                    <a:pt x="16414" y="10590"/>
                  </a:cubicBezTo>
                  <a:lnTo>
                    <a:pt x="16414" y="13193"/>
                  </a:lnTo>
                  <a:cubicBezTo>
                    <a:pt x="16095" y="13256"/>
                    <a:pt x="15785" y="13346"/>
                    <a:pt x="15504" y="13483"/>
                  </a:cubicBezTo>
                  <a:cubicBezTo>
                    <a:pt x="14757" y="12691"/>
                    <a:pt x="13576" y="11728"/>
                    <a:pt x="11955" y="11162"/>
                  </a:cubicBezTo>
                  <a:cubicBezTo>
                    <a:pt x="15576" y="8361"/>
                    <a:pt x="13602" y="2457"/>
                    <a:pt x="8971" y="2448"/>
                  </a:cubicBezTo>
                  <a:cubicBezTo>
                    <a:pt x="4331" y="2457"/>
                    <a:pt x="2366" y="8370"/>
                    <a:pt x="5988" y="11162"/>
                  </a:cubicBezTo>
                  <a:cubicBezTo>
                    <a:pt x="2494" y="12391"/>
                    <a:pt x="1" y="15721"/>
                    <a:pt x="1" y="19634"/>
                  </a:cubicBezTo>
                  <a:lnTo>
                    <a:pt x="1" y="23737"/>
                  </a:lnTo>
                  <a:cubicBezTo>
                    <a:pt x="1" y="25047"/>
                    <a:pt x="1056" y="26147"/>
                    <a:pt x="2403" y="26147"/>
                  </a:cubicBezTo>
                  <a:lnTo>
                    <a:pt x="15458" y="26147"/>
                  </a:lnTo>
                  <a:cubicBezTo>
                    <a:pt x="15814" y="26147"/>
                    <a:pt x="16159" y="26064"/>
                    <a:pt x="16469" y="25920"/>
                  </a:cubicBezTo>
                  <a:cubicBezTo>
                    <a:pt x="16932" y="26064"/>
                    <a:pt x="17432" y="26147"/>
                    <a:pt x="17943" y="26147"/>
                  </a:cubicBezTo>
                  <a:lnTo>
                    <a:pt x="21290" y="26147"/>
                  </a:lnTo>
                  <a:cubicBezTo>
                    <a:pt x="23982" y="26147"/>
                    <a:pt x="26166" y="23964"/>
                    <a:pt x="26166" y="21272"/>
                  </a:cubicBezTo>
                  <a:lnTo>
                    <a:pt x="26166" y="17167"/>
                  </a:lnTo>
                  <a:cubicBezTo>
                    <a:pt x="26166" y="15193"/>
                    <a:pt x="24738" y="13547"/>
                    <a:pt x="22855" y="13193"/>
                  </a:cubicBezTo>
                  <a:lnTo>
                    <a:pt x="22855" y="3221"/>
                  </a:lnTo>
                  <a:cubicBezTo>
                    <a:pt x="22855" y="3011"/>
                    <a:pt x="22772" y="2821"/>
                    <a:pt x="22628" y="2675"/>
                  </a:cubicBezTo>
                  <a:lnTo>
                    <a:pt x="20172" y="219"/>
                  </a:lnTo>
                  <a:cubicBezTo>
                    <a:pt x="20026" y="81"/>
                    <a:pt x="19833" y="0"/>
                    <a:pt x="19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3"/>
            <p:cNvSpPr/>
            <p:nvPr/>
          </p:nvSpPr>
          <p:spPr>
            <a:xfrm>
              <a:off x="4994925" y="2978925"/>
              <a:ext cx="120575" cy="120200"/>
            </a:xfrm>
            <a:custGeom>
              <a:avLst/>
              <a:gdLst/>
              <a:ahLst/>
              <a:cxnLst/>
              <a:rect l="l" t="t" r="r" b="b"/>
              <a:pathLst>
                <a:path w="4823" h="4808" extrusionOk="0">
                  <a:moveTo>
                    <a:pt x="2411" y="1538"/>
                  </a:moveTo>
                  <a:cubicBezTo>
                    <a:pt x="2837" y="1538"/>
                    <a:pt x="3262" y="1830"/>
                    <a:pt x="3285" y="2413"/>
                  </a:cubicBezTo>
                  <a:cubicBezTo>
                    <a:pt x="3285" y="2893"/>
                    <a:pt x="2894" y="3286"/>
                    <a:pt x="2411" y="3286"/>
                  </a:cubicBezTo>
                  <a:cubicBezTo>
                    <a:pt x="1929" y="3286"/>
                    <a:pt x="1538" y="2893"/>
                    <a:pt x="1538" y="2413"/>
                  </a:cubicBezTo>
                  <a:cubicBezTo>
                    <a:pt x="1561" y="1830"/>
                    <a:pt x="1986" y="1538"/>
                    <a:pt x="2411" y="1538"/>
                  </a:cubicBezTo>
                  <a:close/>
                  <a:moveTo>
                    <a:pt x="2411" y="0"/>
                  </a:moveTo>
                  <a:cubicBezTo>
                    <a:pt x="1084" y="0"/>
                    <a:pt x="1" y="1083"/>
                    <a:pt x="1" y="2413"/>
                  </a:cubicBezTo>
                  <a:cubicBezTo>
                    <a:pt x="64" y="4009"/>
                    <a:pt x="1238" y="4807"/>
                    <a:pt x="2411" y="4807"/>
                  </a:cubicBezTo>
                  <a:cubicBezTo>
                    <a:pt x="3585" y="4807"/>
                    <a:pt x="4759" y="4009"/>
                    <a:pt x="4822" y="2413"/>
                  </a:cubicBezTo>
                  <a:cubicBezTo>
                    <a:pt x="4822" y="1083"/>
                    <a:pt x="3739" y="0"/>
                    <a:pt x="2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63"/>
          <p:cNvGrpSpPr/>
          <p:nvPr/>
        </p:nvGrpSpPr>
        <p:grpSpPr>
          <a:xfrm>
            <a:off x="5953511" y="2665549"/>
            <a:ext cx="375715" cy="375902"/>
            <a:chOff x="5466249" y="2371078"/>
            <a:chExt cx="398467" cy="398665"/>
          </a:xfrm>
        </p:grpSpPr>
        <p:sp>
          <p:nvSpPr>
            <p:cNvPr id="826" name="Google Shape;826;p63"/>
            <p:cNvSpPr/>
            <p:nvPr/>
          </p:nvSpPr>
          <p:spPr>
            <a:xfrm>
              <a:off x="5466249" y="2371078"/>
              <a:ext cx="398467" cy="398665"/>
            </a:xfrm>
            <a:custGeom>
              <a:avLst/>
              <a:gdLst/>
              <a:ahLst/>
              <a:cxnLst/>
              <a:rect l="l" t="t" r="r" b="b"/>
              <a:pathLst>
                <a:path w="26129" h="26142" extrusionOk="0">
                  <a:moveTo>
                    <a:pt x="8971" y="1650"/>
                  </a:moveTo>
                  <a:lnTo>
                    <a:pt x="15639" y="5499"/>
                  </a:lnTo>
                  <a:lnTo>
                    <a:pt x="13073" y="6982"/>
                  </a:lnTo>
                  <a:lnTo>
                    <a:pt x="6405" y="3132"/>
                  </a:lnTo>
                  <a:lnTo>
                    <a:pt x="8971" y="1650"/>
                  </a:lnTo>
                  <a:close/>
                  <a:moveTo>
                    <a:pt x="4868" y="4014"/>
                  </a:moveTo>
                  <a:lnTo>
                    <a:pt x="11545" y="7873"/>
                  </a:lnTo>
                  <a:lnTo>
                    <a:pt x="8971" y="9355"/>
                  </a:lnTo>
                  <a:lnTo>
                    <a:pt x="2302" y="5499"/>
                  </a:lnTo>
                  <a:lnTo>
                    <a:pt x="4868" y="4014"/>
                  </a:lnTo>
                  <a:close/>
                  <a:moveTo>
                    <a:pt x="16412" y="6835"/>
                  </a:moveTo>
                  <a:lnTo>
                    <a:pt x="16412" y="13949"/>
                  </a:lnTo>
                  <a:lnTo>
                    <a:pt x="9717" y="13949"/>
                  </a:lnTo>
                  <a:lnTo>
                    <a:pt x="9717" y="10685"/>
                  </a:lnTo>
                  <a:lnTo>
                    <a:pt x="12301" y="9200"/>
                  </a:lnTo>
                  <a:lnTo>
                    <a:pt x="12301" y="10139"/>
                  </a:lnTo>
                  <a:cubicBezTo>
                    <a:pt x="12319" y="10648"/>
                    <a:pt x="12692" y="10902"/>
                    <a:pt x="13065" y="10902"/>
                  </a:cubicBezTo>
                  <a:cubicBezTo>
                    <a:pt x="13438" y="10902"/>
                    <a:pt x="13810" y="10648"/>
                    <a:pt x="13829" y="10139"/>
                  </a:cubicBezTo>
                  <a:lnTo>
                    <a:pt x="13829" y="8318"/>
                  </a:lnTo>
                  <a:lnTo>
                    <a:pt x="16412" y="6835"/>
                  </a:lnTo>
                  <a:close/>
                  <a:moveTo>
                    <a:pt x="12237" y="15478"/>
                  </a:moveTo>
                  <a:cubicBezTo>
                    <a:pt x="11947" y="16707"/>
                    <a:pt x="10982" y="17672"/>
                    <a:pt x="9752" y="17962"/>
                  </a:cubicBezTo>
                  <a:lnTo>
                    <a:pt x="9752" y="15478"/>
                  </a:lnTo>
                  <a:close/>
                  <a:moveTo>
                    <a:pt x="24600" y="15478"/>
                  </a:moveTo>
                  <a:lnTo>
                    <a:pt x="24600" y="17962"/>
                  </a:lnTo>
                  <a:cubicBezTo>
                    <a:pt x="23373" y="17672"/>
                    <a:pt x="22408" y="16707"/>
                    <a:pt x="22117" y="15478"/>
                  </a:cubicBezTo>
                  <a:close/>
                  <a:moveTo>
                    <a:pt x="1529" y="6835"/>
                  </a:moveTo>
                  <a:lnTo>
                    <a:pt x="8189" y="10685"/>
                  </a:lnTo>
                  <a:lnTo>
                    <a:pt x="8189" y="18371"/>
                  </a:lnTo>
                  <a:lnTo>
                    <a:pt x="1529" y="14532"/>
                  </a:lnTo>
                  <a:lnTo>
                    <a:pt x="1529" y="6835"/>
                  </a:lnTo>
                  <a:close/>
                  <a:moveTo>
                    <a:pt x="9752" y="22128"/>
                  </a:moveTo>
                  <a:cubicBezTo>
                    <a:pt x="10982" y="22421"/>
                    <a:pt x="11947" y="23384"/>
                    <a:pt x="12237" y="24613"/>
                  </a:cubicBezTo>
                  <a:lnTo>
                    <a:pt x="9752" y="24613"/>
                  </a:lnTo>
                  <a:lnTo>
                    <a:pt x="9752" y="22128"/>
                  </a:lnTo>
                  <a:close/>
                  <a:moveTo>
                    <a:pt x="20561" y="15478"/>
                  </a:moveTo>
                  <a:cubicBezTo>
                    <a:pt x="20888" y="17552"/>
                    <a:pt x="22526" y="19189"/>
                    <a:pt x="24600" y="19517"/>
                  </a:cubicBezTo>
                  <a:lnTo>
                    <a:pt x="24600" y="20574"/>
                  </a:lnTo>
                  <a:cubicBezTo>
                    <a:pt x="22526" y="20901"/>
                    <a:pt x="20888" y="22548"/>
                    <a:pt x="20561" y="24613"/>
                  </a:cubicBezTo>
                  <a:lnTo>
                    <a:pt x="13766" y="24613"/>
                  </a:lnTo>
                  <a:cubicBezTo>
                    <a:pt x="13429" y="22539"/>
                    <a:pt x="11792" y="20901"/>
                    <a:pt x="9717" y="20574"/>
                  </a:cubicBezTo>
                  <a:lnTo>
                    <a:pt x="9717" y="19517"/>
                  </a:lnTo>
                  <a:cubicBezTo>
                    <a:pt x="11792" y="19189"/>
                    <a:pt x="13429" y="17552"/>
                    <a:pt x="13766" y="15478"/>
                  </a:cubicBezTo>
                  <a:close/>
                  <a:moveTo>
                    <a:pt x="24600" y="22128"/>
                  </a:moveTo>
                  <a:lnTo>
                    <a:pt x="24600" y="24613"/>
                  </a:lnTo>
                  <a:lnTo>
                    <a:pt x="22117" y="24613"/>
                  </a:lnTo>
                  <a:cubicBezTo>
                    <a:pt x="22408" y="23384"/>
                    <a:pt x="23373" y="22421"/>
                    <a:pt x="24600" y="22128"/>
                  </a:cubicBezTo>
                  <a:close/>
                  <a:moveTo>
                    <a:pt x="8971" y="1"/>
                  </a:moveTo>
                  <a:cubicBezTo>
                    <a:pt x="8839" y="1"/>
                    <a:pt x="8707" y="35"/>
                    <a:pt x="8589" y="104"/>
                  </a:cubicBezTo>
                  <a:lnTo>
                    <a:pt x="383" y="4844"/>
                  </a:lnTo>
                  <a:cubicBezTo>
                    <a:pt x="145" y="4979"/>
                    <a:pt x="1" y="5235"/>
                    <a:pt x="1" y="5508"/>
                  </a:cubicBezTo>
                  <a:lnTo>
                    <a:pt x="1" y="14978"/>
                  </a:lnTo>
                  <a:cubicBezTo>
                    <a:pt x="1" y="15250"/>
                    <a:pt x="145" y="15506"/>
                    <a:pt x="383" y="15641"/>
                  </a:cubicBezTo>
                  <a:lnTo>
                    <a:pt x="8189" y="20146"/>
                  </a:lnTo>
                  <a:lnTo>
                    <a:pt x="8189" y="25377"/>
                  </a:lnTo>
                  <a:cubicBezTo>
                    <a:pt x="8189" y="25794"/>
                    <a:pt x="8534" y="26142"/>
                    <a:pt x="8953" y="26142"/>
                  </a:cubicBezTo>
                  <a:lnTo>
                    <a:pt x="25364" y="26142"/>
                  </a:lnTo>
                  <a:cubicBezTo>
                    <a:pt x="25784" y="26142"/>
                    <a:pt x="26128" y="25794"/>
                    <a:pt x="26128" y="25377"/>
                  </a:cubicBezTo>
                  <a:lnTo>
                    <a:pt x="26128" y="14713"/>
                  </a:lnTo>
                  <a:cubicBezTo>
                    <a:pt x="26128" y="14296"/>
                    <a:pt x="25784" y="13949"/>
                    <a:pt x="25364" y="13949"/>
                  </a:cubicBezTo>
                  <a:lnTo>
                    <a:pt x="17940" y="13949"/>
                  </a:lnTo>
                  <a:lnTo>
                    <a:pt x="17940" y="5508"/>
                  </a:lnTo>
                  <a:cubicBezTo>
                    <a:pt x="17940" y="5235"/>
                    <a:pt x="17796" y="4979"/>
                    <a:pt x="17558" y="4844"/>
                  </a:cubicBezTo>
                  <a:lnTo>
                    <a:pt x="9353" y="104"/>
                  </a:lnTo>
                  <a:cubicBezTo>
                    <a:pt x="9235" y="35"/>
                    <a:pt x="9103" y="1"/>
                    <a:pt x="8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3"/>
            <p:cNvSpPr/>
            <p:nvPr/>
          </p:nvSpPr>
          <p:spPr>
            <a:xfrm>
              <a:off x="5685167" y="2633711"/>
              <a:ext cx="85888" cy="85690"/>
            </a:xfrm>
            <a:custGeom>
              <a:avLst/>
              <a:gdLst/>
              <a:ahLst/>
              <a:cxnLst/>
              <a:rect l="l" t="t" r="r" b="b"/>
              <a:pathLst>
                <a:path w="5632" h="5619" extrusionOk="0">
                  <a:moveTo>
                    <a:pt x="2820" y="1546"/>
                  </a:moveTo>
                  <a:cubicBezTo>
                    <a:pt x="3446" y="1546"/>
                    <a:pt x="4071" y="1971"/>
                    <a:pt x="4103" y="2821"/>
                  </a:cubicBezTo>
                  <a:cubicBezTo>
                    <a:pt x="4103" y="3531"/>
                    <a:pt x="3529" y="4105"/>
                    <a:pt x="2819" y="4105"/>
                  </a:cubicBezTo>
                  <a:cubicBezTo>
                    <a:pt x="2110" y="4105"/>
                    <a:pt x="1538" y="3531"/>
                    <a:pt x="1538" y="2821"/>
                  </a:cubicBezTo>
                  <a:cubicBezTo>
                    <a:pt x="1569" y="1971"/>
                    <a:pt x="2195" y="1546"/>
                    <a:pt x="2820" y="1546"/>
                  </a:cubicBezTo>
                  <a:close/>
                  <a:moveTo>
                    <a:pt x="2819" y="0"/>
                  </a:moveTo>
                  <a:cubicBezTo>
                    <a:pt x="1265" y="0"/>
                    <a:pt x="0" y="1267"/>
                    <a:pt x="0" y="2821"/>
                  </a:cubicBezTo>
                  <a:cubicBezTo>
                    <a:pt x="72" y="4686"/>
                    <a:pt x="1446" y="5618"/>
                    <a:pt x="2818" y="5618"/>
                  </a:cubicBezTo>
                  <a:cubicBezTo>
                    <a:pt x="4191" y="5618"/>
                    <a:pt x="5563" y="4686"/>
                    <a:pt x="5632" y="2821"/>
                  </a:cubicBezTo>
                  <a:cubicBezTo>
                    <a:pt x="5632" y="1267"/>
                    <a:pt x="4376" y="0"/>
                    <a:pt x="2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63"/>
          <p:cNvGrpSpPr/>
          <p:nvPr/>
        </p:nvGrpSpPr>
        <p:grpSpPr>
          <a:xfrm>
            <a:off x="6556118" y="2665722"/>
            <a:ext cx="377555" cy="375729"/>
            <a:chOff x="5903642" y="2371261"/>
            <a:chExt cx="400419" cy="398483"/>
          </a:xfrm>
        </p:grpSpPr>
        <p:sp>
          <p:nvSpPr>
            <p:cNvPr id="829" name="Google Shape;829;p63"/>
            <p:cNvSpPr/>
            <p:nvPr/>
          </p:nvSpPr>
          <p:spPr>
            <a:xfrm>
              <a:off x="5903642" y="2371261"/>
              <a:ext cx="400419" cy="398483"/>
            </a:xfrm>
            <a:custGeom>
              <a:avLst/>
              <a:gdLst/>
              <a:ahLst/>
              <a:cxnLst/>
              <a:rect l="l" t="t" r="r" b="b"/>
              <a:pathLst>
                <a:path w="26257" h="26130" extrusionOk="0">
                  <a:moveTo>
                    <a:pt x="5387" y="1528"/>
                  </a:moveTo>
                  <a:lnTo>
                    <a:pt x="11518" y="9024"/>
                  </a:lnTo>
                  <a:lnTo>
                    <a:pt x="8579" y="9024"/>
                  </a:lnTo>
                  <a:lnTo>
                    <a:pt x="2439" y="1528"/>
                  </a:lnTo>
                  <a:close/>
                  <a:moveTo>
                    <a:pt x="23829" y="1528"/>
                  </a:moveTo>
                  <a:lnTo>
                    <a:pt x="17687" y="9024"/>
                  </a:lnTo>
                  <a:lnTo>
                    <a:pt x="14748" y="9024"/>
                  </a:lnTo>
                  <a:lnTo>
                    <a:pt x="20881" y="1528"/>
                  </a:lnTo>
                  <a:close/>
                  <a:moveTo>
                    <a:pt x="24665" y="10553"/>
                  </a:moveTo>
                  <a:lnTo>
                    <a:pt x="24665" y="24601"/>
                  </a:lnTo>
                  <a:lnTo>
                    <a:pt x="1592" y="24601"/>
                  </a:lnTo>
                  <a:lnTo>
                    <a:pt x="1592" y="10553"/>
                  </a:lnTo>
                  <a:close/>
                  <a:moveTo>
                    <a:pt x="839" y="0"/>
                  </a:moveTo>
                  <a:cubicBezTo>
                    <a:pt x="610" y="0"/>
                    <a:pt x="391" y="92"/>
                    <a:pt x="238" y="264"/>
                  </a:cubicBezTo>
                  <a:cubicBezTo>
                    <a:pt x="0" y="555"/>
                    <a:pt x="0" y="965"/>
                    <a:pt x="238" y="1247"/>
                  </a:cubicBezTo>
                  <a:lnTo>
                    <a:pt x="6597" y="9024"/>
                  </a:lnTo>
                  <a:lnTo>
                    <a:pt x="828" y="9024"/>
                  </a:lnTo>
                  <a:cubicBezTo>
                    <a:pt x="411" y="9024"/>
                    <a:pt x="64" y="9363"/>
                    <a:pt x="64" y="9789"/>
                  </a:cubicBezTo>
                  <a:lnTo>
                    <a:pt x="64" y="25357"/>
                  </a:lnTo>
                  <a:cubicBezTo>
                    <a:pt x="64" y="25782"/>
                    <a:pt x="411" y="26130"/>
                    <a:pt x="828" y="26130"/>
                  </a:cubicBezTo>
                  <a:lnTo>
                    <a:pt x="25429" y="26130"/>
                  </a:lnTo>
                  <a:cubicBezTo>
                    <a:pt x="25848" y="26130"/>
                    <a:pt x="26193" y="25782"/>
                    <a:pt x="26193" y="25357"/>
                  </a:cubicBezTo>
                  <a:lnTo>
                    <a:pt x="26193" y="9789"/>
                  </a:lnTo>
                  <a:cubicBezTo>
                    <a:pt x="26193" y="9363"/>
                    <a:pt x="25848" y="9024"/>
                    <a:pt x="25429" y="9024"/>
                  </a:cubicBezTo>
                  <a:lnTo>
                    <a:pt x="19671" y="9024"/>
                  </a:lnTo>
                  <a:lnTo>
                    <a:pt x="26030" y="1247"/>
                  </a:lnTo>
                  <a:cubicBezTo>
                    <a:pt x="26222" y="1020"/>
                    <a:pt x="26257" y="701"/>
                    <a:pt x="26130" y="437"/>
                  </a:cubicBezTo>
                  <a:cubicBezTo>
                    <a:pt x="26003" y="164"/>
                    <a:pt x="25739" y="0"/>
                    <a:pt x="25438" y="0"/>
                  </a:cubicBezTo>
                  <a:lnTo>
                    <a:pt x="20516" y="0"/>
                  </a:lnTo>
                  <a:cubicBezTo>
                    <a:pt x="20289" y="0"/>
                    <a:pt x="20071" y="100"/>
                    <a:pt x="19925" y="282"/>
                  </a:cubicBezTo>
                  <a:lnTo>
                    <a:pt x="13130" y="8579"/>
                  </a:lnTo>
                  <a:lnTo>
                    <a:pt x="6341" y="282"/>
                  </a:lnTo>
                  <a:cubicBezTo>
                    <a:pt x="6197" y="100"/>
                    <a:pt x="5979" y="0"/>
                    <a:pt x="5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3"/>
            <p:cNvSpPr/>
            <p:nvPr/>
          </p:nvSpPr>
          <p:spPr>
            <a:xfrm>
              <a:off x="5954541" y="2558797"/>
              <a:ext cx="111035" cy="160979"/>
            </a:xfrm>
            <a:custGeom>
              <a:avLst/>
              <a:gdLst/>
              <a:ahLst/>
              <a:cxnLst/>
              <a:rect l="l" t="t" r="r" b="b"/>
              <a:pathLst>
                <a:path w="7281" h="10556" extrusionOk="0">
                  <a:moveTo>
                    <a:pt x="3641" y="1520"/>
                  </a:moveTo>
                  <a:cubicBezTo>
                    <a:pt x="4123" y="1520"/>
                    <a:pt x="4514" y="1911"/>
                    <a:pt x="4514" y="2394"/>
                  </a:cubicBezTo>
                  <a:cubicBezTo>
                    <a:pt x="4496" y="2977"/>
                    <a:pt x="4070" y="3268"/>
                    <a:pt x="3644" y="3268"/>
                  </a:cubicBezTo>
                  <a:cubicBezTo>
                    <a:pt x="3218" y="3268"/>
                    <a:pt x="2790" y="2977"/>
                    <a:pt x="2767" y="2394"/>
                  </a:cubicBezTo>
                  <a:cubicBezTo>
                    <a:pt x="2767" y="1911"/>
                    <a:pt x="3158" y="1520"/>
                    <a:pt x="3641" y="1520"/>
                  </a:cubicBezTo>
                  <a:close/>
                  <a:moveTo>
                    <a:pt x="3644" y="4828"/>
                  </a:moveTo>
                  <a:cubicBezTo>
                    <a:pt x="4674" y="4828"/>
                    <a:pt x="5702" y="5524"/>
                    <a:pt x="5752" y="6916"/>
                  </a:cubicBezTo>
                  <a:lnTo>
                    <a:pt x="5752" y="9027"/>
                  </a:lnTo>
                  <a:lnTo>
                    <a:pt x="1529" y="9027"/>
                  </a:lnTo>
                  <a:lnTo>
                    <a:pt x="1529" y="6916"/>
                  </a:lnTo>
                  <a:cubicBezTo>
                    <a:pt x="1584" y="5524"/>
                    <a:pt x="2615" y="4828"/>
                    <a:pt x="3644" y="4828"/>
                  </a:cubicBezTo>
                  <a:close/>
                  <a:moveTo>
                    <a:pt x="3663" y="0"/>
                  </a:moveTo>
                  <a:cubicBezTo>
                    <a:pt x="3656" y="0"/>
                    <a:pt x="3648" y="0"/>
                    <a:pt x="3641" y="1"/>
                  </a:cubicBezTo>
                  <a:cubicBezTo>
                    <a:pt x="3633" y="0"/>
                    <a:pt x="3626" y="0"/>
                    <a:pt x="3619" y="0"/>
                  </a:cubicBezTo>
                  <a:cubicBezTo>
                    <a:pt x="1667" y="0"/>
                    <a:pt x="534" y="2299"/>
                    <a:pt x="1704" y="3841"/>
                  </a:cubicBezTo>
                  <a:cubicBezTo>
                    <a:pt x="684" y="4477"/>
                    <a:pt x="1" y="5623"/>
                    <a:pt x="1" y="6916"/>
                  </a:cubicBezTo>
                  <a:lnTo>
                    <a:pt x="1" y="9782"/>
                  </a:lnTo>
                  <a:cubicBezTo>
                    <a:pt x="1" y="10208"/>
                    <a:pt x="348" y="10555"/>
                    <a:pt x="765" y="10555"/>
                  </a:cubicBezTo>
                  <a:lnTo>
                    <a:pt x="6516" y="10555"/>
                  </a:lnTo>
                  <a:cubicBezTo>
                    <a:pt x="6933" y="10555"/>
                    <a:pt x="7281" y="10208"/>
                    <a:pt x="7281" y="9782"/>
                  </a:cubicBezTo>
                  <a:lnTo>
                    <a:pt x="7281" y="6916"/>
                  </a:lnTo>
                  <a:cubicBezTo>
                    <a:pt x="7281" y="5614"/>
                    <a:pt x="6597" y="4477"/>
                    <a:pt x="5580" y="3833"/>
                  </a:cubicBezTo>
                  <a:cubicBezTo>
                    <a:pt x="6748" y="2290"/>
                    <a:pt x="5606" y="0"/>
                    <a:pt x="3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3"/>
            <p:cNvSpPr/>
            <p:nvPr/>
          </p:nvSpPr>
          <p:spPr>
            <a:xfrm>
              <a:off x="6083296" y="2556601"/>
              <a:ext cx="53558" cy="65483"/>
            </a:xfrm>
            <a:custGeom>
              <a:avLst/>
              <a:gdLst/>
              <a:ahLst/>
              <a:cxnLst/>
              <a:rect l="l" t="t" r="r" b="b"/>
              <a:pathLst>
                <a:path w="3512" h="4294" extrusionOk="0">
                  <a:moveTo>
                    <a:pt x="1756" y="0"/>
                  </a:moveTo>
                  <a:cubicBezTo>
                    <a:pt x="0" y="64"/>
                    <a:pt x="0" y="2583"/>
                    <a:pt x="1756" y="2656"/>
                  </a:cubicBezTo>
                  <a:lnTo>
                    <a:pt x="2175" y="2656"/>
                  </a:lnTo>
                  <a:cubicBezTo>
                    <a:pt x="2365" y="2656"/>
                    <a:pt x="2485" y="2811"/>
                    <a:pt x="2485" y="2966"/>
                  </a:cubicBezTo>
                  <a:cubicBezTo>
                    <a:pt x="2485" y="3129"/>
                    <a:pt x="2339" y="3276"/>
                    <a:pt x="2175" y="3276"/>
                  </a:cubicBezTo>
                  <a:lnTo>
                    <a:pt x="1365" y="3276"/>
                  </a:lnTo>
                  <a:cubicBezTo>
                    <a:pt x="1101" y="3276"/>
                    <a:pt x="874" y="3466"/>
                    <a:pt x="848" y="3721"/>
                  </a:cubicBezTo>
                  <a:cubicBezTo>
                    <a:pt x="810" y="4031"/>
                    <a:pt x="1046" y="4293"/>
                    <a:pt x="1348" y="4293"/>
                  </a:cubicBezTo>
                  <a:lnTo>
                    <a:pt x="2147" y="4293"/>
                  </a:lnTo>
                  <a:cubicBezTo>
                    <a:pt x="2894" y="4293"/>
                    <a:pt x="3511" y="3684"/>
                    <a:pt x="3503" y="2928"/>
                  </a:cubicBezTo>
                  <a:cubicBezTo>
                    <a:pt x="3485" y="2210"/>
                    <a:pt x="2894" y="1638"/>
                    <a:pt x="2175" y="1638"/>
                  </a:cubicBezTo>
                  <a:lnTo>
                    <a:pt x="1765" y="1638"/>
                  </a:lnTo>
                  <a:cubicBezTo>
                    <a:pt x="1356" y="1629"/>
                    <a:pt x="1348" y="1029"/>
                    <a:pt x="1765" y="1018"/>
                  </a:cubicBezTo>
                  <a:lnTo>
                    <a:pt x="2566" y="1018"/>
                  </a:lnTo>
                  <a:cubicBezTo>
                    <a:pt x="2830" y="1018"/>
                    <a:pt x="3057" y="828"/>
                    <a:pt x="3086" y="564"/>
                  </a:cubicBezTo>
                  <a:cubicBezTo>
                    <a:pt x="3121" y="254"/>
                    <a:pt x="2885" y="0"/>
                    <a:pt x="2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3"/>
            <p:cNvSpPr/>
            <p:nvPr/>
          </p:nvSpPr>
          <p:spPr>
            <a:xfrm>
              <a:off x="6214812" y="2556601"/>
              <a:ext cx="43036" cy="65483"/>
            </a:xfrm>
            <a:custGeom>
              <a:avLst/>
              <a:gdLst/>
              <a:ahLst/>
              <a:cxnLst/>
              <a:rect l="l" t="t" r="r" b="b"/>
              <a:pathLst>
                <a:path w="2822" h="4294" extrusionOk="0">
                  <a:moveTo>
                    <a:pt x="509" y="0"/>
                  </a:moveTo>
                  <a:cubicBezTo>
                    <a:pt x="227" y="0"/>
                    <a:pt x="0" y="227"/>
                    <a:pt x="0" y="509"/>
                  </a:cubicBezTo>
                  <a:lnTo>
                    <a:pt x="0" y="3784"/>
                  </a:lnTo>
                  <a:cubicBezTo>
                    <a:pt x="0" y="4066"/>
                    <a:pt x="227" y="4293"/>
                    <a:pt x="509" y="4293"/>
                  </a:cubicBezTo>
                  <a:lnTo>
                    <a:pt x="2147" y="4293"/>
                  </a:lnTo>
                  <a:cubicBezTo>
                    <a:pt x="2821" y="4267"/>
                    <a:pt x="2821" y="3293"/>
                    <a:pt x="2147" y="3276"/>
                  </a:cubicBezTo>
                  <a:lnTo>
                    <a:pt x="1020" y="3276"/>
                  </a:lnTo>
                  <a:lnTo>
                    <a:pt x="1020" y="2656"/>
                  </a:lnTo>
                  <a:lnTo>
                    <a:pt x="1729" y="2656"/>
                  </a:lnTo>
                  <a:cubicBezTo>
                    <a:pt x="1994" y="2656"/>
                    <a:pt x="2221" y="2466"/>
                    <a:pt x="2247" y="2201"/>
                  </a:cubicBezTo>
                  <a:cubicBezTo>
                    <a:pt x="2284" y="1891"/>
                    <a:pt x="2048" y="1638"/>
                    <a:pt x="1747" y="1638"/>
                  </a:cubicBezTo>
                  <a:lnTo>
                    <a:pt x="1020" y="1638"/>
                  </a:lnTo>
                  <a:lnTo>
                    <a:pt x="1020" y="1018"/>
                  </a:lnTo>
                  <a:lnTo>
                    <a:pt x="2147" y="1018"/>
                  </a:lnTo>
                  <a:cubicBezTo>
                    <a:pt x="2821" y="992"/>
                    <a:pt x="2821" y="18"/>
                    <a:pt x="2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3"/>
            <p:cNvSpPr/>
            <p:nvPr/>
          </p:nvSpPr>
          <p:spPr>
            <a:xfrm>
              <a:off x="6145981" y="2556373"/>
              <a:ext cx="56089" cy="65575"/>
            </a:xfrm>
            <a:custGeom>
              <a:avLst/>
              <a:gdLst/>
              <a:ahLst/>
              <a:cxnLst/>
              <a:rect l="l" t="t" r="r" b="b"/>
              <a:pathLst>
                <a:path w="3678" h="4300" extrusionOk="0">
                  <a:moveTo>
                    <a:pt x="3172" y="1"/>
                  </a:moveTo>
                  <a:cubicBezTo>
                    <a:pt x="2987" y="1"/>
                    <a:pt x="2811" y="99"/>
                    <a:pt x="2722" y="269"/>
                  </a:cubicBezTo>
                  <a:lnTo>
                    <a:pt x="1839" y="1889"/>
                  </a:lnTo>
                  <a:lnTo>
                    <a:pt x="957" y="269"/>
                  </a:lnTo>
                  <a:cubicBezTo>
                    <a:pt x="859" y="85"/>
                    <a:pt x="689" y="3"/>
                    <a:pt x="518" y="3"/>
                  </a:cubicBezTo>
                  <a:cubicBezTo>
                    <a:pt x="259" y="3"/>
                    <a:pt x="1" y="193"/>
                    <a:pt x="1" y="507"/>
                  </a:cubicBezTo>
                  <a:lnTo>
                    <a:pt x="1" y="3791"/>
                  </a:lnTo>
                  <a:cubicBezTo>
                    <a:pt x="1" y="4072"/>
                    <a:pt x="230" y="4299"/>
                    <a:pt x="512" y="4299"/>
                  </a:cubicBezTo>
                  <a:cubicBezTo>
                    <a:pt x="794" y="4299"/>
                    <a:pt x="1021" y="4072"/>
                    <a:pt x="1021" y="3791"/>
                  </a:cubicBezTo>
                  <a:lnTo>
                    <a:pt x="1021" y="2526"/>
                  </a:lnTo>
                  <a:lnTo>
                    <a:pt x="1385" y="3199"/>
                  </a:lnTo>
                  <a:cubicBezTo>
                    <a:pt x="1457" y="3326"/>
                    <a:pt x="1575" y="3426"/>
                    <a:pt x="1713" y="3463"/>
                  </a:cubicBezTo>
                  <a:cubicBezTo>
                    <a:pt x="1754" y="3473"/>
                    <a:pt x="1794" y="3477"/>
                    <a:pt x="1834" y="3477"/>
                  </a:cubicBezTo>
                  <a:cubicBezTo>
                    <a:pt x="2024" y="3477"/>
                    <a:pt x="2195" y="3374"/>
                    <a:pt x="2285" y="3208"/>
                  </a:cubicBezTo>
                  <a:lnTo>
                    <a:pt x="2658" y="2526"/>
                  </a:lnTo>
                  <a:lnTo>
                    <a:pt x="2658" y="3791"/>
                  </a:lnTo>
                  <a:cubicBezTo>
                    <a:pt x="2672" y="4127"/>
                    <a:pt x="2920" y="4295"/>
                    <a:pt x="3168" y="4295"/>
                  </a:cubicBezTo>
                  <a:cubicBezTo>
                    <a:pt x="3416" y="4295"/>
                    <a:pt x="3664" y="4127"/>
                    <a:pt x="3678" y="3791"/>
                  </a:cubicBezTo>
                  <a:lnTo>
                    <a:pt x="3678" y="507"/>
                  </a:lnTo>
                  <a:cubicBezTo>
                    <a:pt x="3678" y="280"/>
                    <a:pt x="3523" y="70"/>
                    <a:pt x="3296" y="15"/>
                  </a:cubicBezTo>
                  <a:cubicBezTo>
                    <a:pt x="3255" y="6"/>
                    <a:pt x="3213" y="1"/>
                    <a:pt x="3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3"/>
            <p:cNvSpPr/>
            <p:nvPr/>
          </p:nvSpPr>
          <p:spPr>
            <a:xfrm>
              <a:off x="6086224" y="2646489"/>
              <a:ext cx="169397" cy="23333"/>
            </a:xfrm>
            <a:custGeom>
              <a:avLst/>
              <a:gdLst/>
              <a:ahLst/>
              <a:cxnLst/>
              <a:rect l="l" t="t" r="r" b="b"/>
              <a:pathLst>
                <a:path w="11108" h="1530" extrusionOk="0">
                  <a:moveTo>
                    <a:pt x="1009" y="1"/>
                  </a:moveTo>
                  <a:cubicBezTo>
                    <a:pt x="1" y="36"/>
                    <a:pt x="1" y="1483"/>
                    <a:pt x="1009" y="1529"/>
                  </a:cubicBezTo>
                  <a:lnTo>
                    <a:pt x="10307" y="1529"/>
                  </a:lnTo>
                  <a:cubicBezTo>
                    <a:pt x="10726" y="1529"/>
                    <a:pt x="11082" y="1202"/>
                    <a:pt x="11090" y="791"/>
                  </a:cubicBezTo>
                  <a:cubicBezTo>
                    <a:pt x="11108" y="355"/>
                    <a:pt x="10754" y="1"/>
                    <a:pt x="10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3"/>
            <p:cNvSpPr/>
            <p:nvPr/>
          </p:nvSpPr>
          <p:spPr>
            <a:xfrm>
              <a:off x="6086224" y="2696427"/>
              <a:ext cx="169397" cy="23333"/>
            </a:xfrm>
            <a:custGeom>
              <a:avLst/>
              <a:gdLst/>
              <a:ahLst/>
              <a:cxnLst/>
              <a:rect l="l" t="t" r="r" b="b"/>
              <a:pathLst>
                <a:path w="11108" h="1530" extrusionOk="0">
                  <a:moveTo>
                    <a:pt x="1009" y="1"/>
                  </a:moveTo>
                  <a:cubicBezTo>
                    <a:pt x="1" y="36"/>
                    <a:pt x="1" y="1484"/>
                    <a:pt x="1009" y="1529"/>
                  </a:cubicBezTo>
                  <a:lnTo>
                    <a:pt x="10307" y="1529"/>
                  </a:lnTo>
                  <a:cubicBezTo>
                    <a:pt x="10726" y="1529"/>
                    <a:pt x="11082" y="1202"/>
                    <a:pt x="11090" y="791"/>
                  </a:cubicBezTo>
                  <a:cubicBezTo>
                    <a:pt x="11108" y="355"/>
                    <a:pt x="10754" y="1"/>
                    <a:pt x="10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63"/>
          <p:cNvSpPr/>
          <p:nvPr/>
        </p:nvSpPr>
        <p:spPr>
          <a:xfrm>
            <a:off x="7160592" y="2654093"/>
            <a:ext cx="376799" cy="376770"/>
          </a:xfrm>
          <a:custGeom>
            <a:avLst/>
            <a:gdLst/>
            <a:ahLst/>
            <a:cxnLst/>
            <a:rect l="l" t="t" r="r" b="b"/>
            <a:pathLst>
              <a:path w="26203" h="26201" extrusionOk="0">
                <a:moveTo>
                  <a:pt x="15230" y="1976"/>
                </a:moveTo>
                <a:lnTo>
                  <a:pt x="15977" y="3950"/>
                </a:lnTo>
                <a:cubicBezTo>
                  <a:pt x="16088" y="4250"/>
                  <a:pt x="16368" y="4452"/>
                  <a:pt x="16691" y="4452"/>
                </a:cubicBezTo>
                <a:cubicBezTo>
                  <a:pt x="16711" y="4452"/>
                  <a:pt x="16730" y="4451"/>
                  <a:pt x="16750" y="4450"/>
                </a:cubicBezTo>
                <a:lnTo>
                  <a:pt x="18850" y="4304"/>
                </a:lnTo>
                <a:lnTo>
                  <a:pt x="18532" y="5751"/>
                </a:lnTo>
                <a:cubicBezTo>
                  <a:pt x="18504" y="5750"/>
                  <a:pt x="18476" y="5750"/>
                  <a:pt x="18449" y="5750"/>
                </a:cubicBezTo>
                <a:cubicBezTo>
                  <a:pt x="16894" y="5750"/>
                  <a:pt x="15612" y="7015"/>
                  <a:pt x="15612" y="8581"/>
                </a:cubicBezTo>
                <a:lnTo>
                  <a:pt x="15612" y="9053"/>
                </a:lnTo>
                <a:cubicBezTo>
                  <a:pt x="15514" y="9047"/>
                  <a:pt x="15419" y="9045"/>
                  <a:pt x="15324" y="9045"/>
                </a:cubicBezTo>
                <a:cubicBezTo>
                  <a:pt x="14438" y="9045"/>
                  <a:pt x="13716" y="9286"/>
                  <a:pt x="13084" y="9946"/>
                </a:cubicBezTo>
                <a:cubicBezTo>
                  <a:pt x="12458" y="9286"/>
                  <a:pt x="11736" y="9045"/>
                  <a:pt x="10843" y="9045"/>
                </a:cubicBezTo>
                <a:cubicBezTo>
                  <a:pt x="10749" y="9045"/>
                  <a:pt x="10652" y="9047"/>
                  <a:pt x="10553" y="9053"/>
                </a:cubicBezTo>
                <a:lnTo>
                  <a:pt x="10553" y="8581"/>
                </a:lnTo>
                <a:cubicBezTo>
                  <a:pt x="10562" y="7015"/>
                  <a:pt x="9272" y="5750"/>
                  <a:pt x="7725" y="5750"/>
                </a:cubicBezTo>
                <a:cubicBezTo>
                  <a:pt x="7698" y="5750"/>
                  <a:pt x="7670" y="5750"/>
                  <a:pt x="7643" y="5751"/>
                </a:cubicBezTo>
                <a:lnTo>
                  <a:pt x="7324" y="4304"/>
                </a:lnTo>
                <a:lnTo>
                  <a:pt x="9427" y="4450"/>
                </a:lnTo>
                <a:cubicBezTo>
                  <a:pt x="9446" y="4451"/>
                  <a:pt x="9465" y="4452"/>
                  <a:pt x="9484" y="4452"/>
                </a:cubicBezTo>
                <a:cubicBezTo>
                  <a:pt x="9798" y="4452"/>
                  <a:pt x="10088" y="4250"/>
                  <a:pt x="10199" y="3950"/>
                </a:cubicBezTo>
                <a:lnTo>
                  <a:pt x="10935" y="1976"/>
                </a:lnTo>
                <a:lnTo>
                  <a:pt x="12628" y="3240"/>
                </a:lnTo>
                <a:cubicBezTo>
                  <a:pt x="12764" y="3340"/>
                  <a:pt x="12926" y="3389"/>
                  <a:pt x="13087" y="3389"/>
                </a:cubicBezTo>
                <a:cubicBezTo>
                  <a:pt x="13249" y="3389"/>
                  <a:pt x="13410" y="3340"/>
                  <a:pt x="13547" y="3240"/>
                </a:cubicBezTo>
                <a:lnTo>
                  <a:pt x="15230" y="1976"/>
                </a:lnTo>
                <a:close/>
                <a:moveTo>
                  <a:pt x="7778" y="7280"/>
                </a:moveTo>
                <a:cubicBezTo>
                  <a:pt x="8488" y="7280"/>
                  <a:pt x="9062" y="7852"/>
                  <a:pt x="9062" y="8561"/>
                </a:cubicBezTo>
                <a:lnTo>
                  <a:pt x="9062" y="11046"/>
                </a:lnTo>
                <a:cubicBezTo>
                  <a:pt x="9030" y="11901"/>
                  <a:pt x="8400" y="12328"/>
                  <a:pt x="7770" y="12328"/>
                </a:cubicBezTo>
                <a:cubicBezTo>
                  <a:pt x="7140" y="12328"/>
                  <a:pt x="6510" y="11901"/>
                  <a:pt x="6479" y="11046"/>
                </a:cubicBezTo>
                <a:lnTo>
                  <a:pt x="6479" y="10636"/>
                </a:lnTo>
                <a:cubicBezTo>
                  <a:pt x="6479" y="10208"/>
                  <a:pt x="6132" y="9854"/>
                  <a:pt x="5695" y="9854"/>
                </a:cubicBezTo>
                <a:cubicBezTo>
                  <a:pt x="5267" y="9854"/>
                  <a:pt x="4913" y="10208"/>
                  <a:pt x="4913" y="10636"/>
                </a:cubicBezTo>
                <a:lnTo>
                  <a:pt x="4913" y="17206"/>
                </a:lnTo>
                <a:cubicBezTo>
                  <a:pt x="4913" y="17815"/>
                  <a:pt x="5077" y="18387"/>
                  <a:pt x="5387" y="18887"/>
                </a:cubicBezTo>
                <a:cubicBezTo>
                  <a:pt x="4468" y="18824"/>
                  <a:pt x="3566" y="18579"/>
                  <a:pt x="2747" y="18169"/>
                </a:cubicBezTo>
                <a:cubicBezTo>
                  <a:pt x="2638" y="18114"/>
                  <a:pt x="2520" y="18088"/>
                  <a:pt x="2402" y="18088"/>
                </a:cubicBezTo>
                <a:lnTo>
                  <a:pt x="1529" y="18088"/>
                </a:lnTo>
                <a:lnTo>
                  <a:pt x="1529" y="9753"/>
                </a:lnTo>
                <a:lnTo>
                  <a:pt x="2411" y="9753"/>
                </a:lnTo>
                <a:cubicBezTo>
                  <a:pt x="2612" y="9753"/>
                  <a:pt x="2811" y="9673"/>
                  <a:pt x="2957" y="9526"/>
                </a:cubicBezTo>
                <a:cubicBezTo>
                  <a:pt x="2957" y="9526"/>
                  <a:pt x="4094" y="8389"/>
                  <a:pt x="4822" y="7653"/>
                </a:cubicBezTo>
                <a:cubicBezTo>
                  <a:pt x="5068" y="7406"/>
                  <a:pt x="5396" y="7280"/>
                  <a:pt x="5741" y="7280"/>
                </a:cubicBezTo>
                <a:close/>
                <a:moveTo>
                  <a:pt x="20471" y="7280"/>
                </a:moveTo>
                <a:cubicBezTo>
                  <a:pt x="20816" y="7280"/>
                  <a:pt x="21134" y="7406"/>
                  <a:pt x="21381" y="7653"/>
                </a:cubicBezTo>
                <a:cubicBezTo>
                  <a:pt x="22117" y="8389"/>
                  <a:pt x="23255" y="9526"/>
                  <a:pt x="23255" y="9526"/>
                </a:cubicBezTo>
                <a:cubicBezTo>
                  <a:pt x="23401" y="9673"/>
                  <a:pt x="23591" y="9753"/>
                  <a:pt x="23800" y="9753"/>
                </a:cubicBezTo>
                <a:lnTo>
                  <a:pt x="24674" y="9753"/>
                </a:lnTo>
                <a:lnTo>
                  <a:pt x="24674" y="18088"/>
                </a:lnTo>
                <a:lnTo>
                  <a:pt x="23763" y="18088"/>
                </a:lnTo>
                <a:cubicBezTo>
                  <a:pt x="23645" y="18088"/>
                  <a:pt x="23527" y="18114"/>
                  <a:pt x="23427" y="18169"/>
                </a:cubicBezTo>
                <a:cubicBezTo>
                  <a:pt x="22608" y="18579"/>
                  <a:pt x="21698" y="18824"/>
                  <a:pt x="20789" y="18887"/>
                </a:cubicBezTo>
                <a:cubicBezTo>
                  <a:pt x="21088" y="18387"/>
                  <a:pt x="21252" y="17815"/>
                  <a:pt x="21252" y="17206"/>
                </a:cubicBezTo>
                <a:lnTo>
                  <a:pt x="21252" y="10644"/>
                </a:lnTo>
                <a:cubicBezTo>
                  <a:pt x="21252" y="10227"/>
                  <a:pt x="20933" y="9871"/>
                  <a:pt x="20516" y="9863"/>
                </a:cubicBezTo>
                <a:cubicBezTo>
                  <a:pt x="20506" y="9862"/>
                  <a:pt x="20496" y="9862"/>
                  <a:pt x="20485" y="9862"/>
                </a:cubicBezTo>
                <a:cubicBezTo>
                  <a:pt x="20063" y="9862"/>
                  <a:pt x="19724" y="10209"/>
                  <a:pt x="19724" y="10627"/>
                </a:cubicBezTo>
                <a:lnTo>
                  <a:pt x="19724" y="11026"/>
                </a:lnTo>
                <a:cubicBezTo>
                  <a:pt x="19724" y="11664"/>
                  <a:pt x="19261" y="12227"/>
                  <a:pt x="18623" y="12319"/>
                </a:cubicBezTo>
                <a:cubicBezTo>
                  <a:pt x="18558" y="12329"/>
                  <a:pt x="18493" y="12334"/>
                  <a:pt x="18429" y="12334"/>
                </a:cubicBezTo>
                <a:cubicBezTo>
                  <a:pt x="17723" y="12334"/>
                  <a:pt x="17141" y="11755"/>
                  <a:pt x="17141" y="11046"/>
                </a:cubicBezTo>
                <a:lnTo>
                  <a:pt x="17141" y="8561"/>
                </a:lnTo>
                <a:cubicBezTo>
                  <a:pt x="17141" y="7852"/>
                  <a:pt x="17724" y="7280"/>
                  <a:pt x="18433" y="7280"/>
                </a:cubicBezTo>
                <a:close/>
                <a:moveTo>
                  <a:pt x="11053" y="10590"/>
                </a:moveTo>
                <a:cubicBezTo>
                  <a:pt x="11763" y="10590"/>
                  <a:pt x="12337" y="11164"/>
                  <a:pt x="12337" y="11874"/>
                </a:cubicBezTo>
                <a:lnTo>
                  <a:pt x="12337" y="17631"/>
                </a:lnTo>
                <a:cubicBezTo>
                  <a:pt x="12337" y="18341"/>
                  <a:pt x="11763" y="18924"/>
                  <a:pt x="11053" y="18924"/>
                </a:cubicBezTo>
                <a:lnTo>
                  <a:pt x="8180" y="18924"/>
                </a:lnTo>
                <a:cubicBezTo>
                  <a:pt x="7243" y="18924"/>
                  <a:pt x="6479" y="18160"/>
                  <a:pt x="6479" y="17223"/>
                </a:cubicBezTo>
                <a:lnTo>
                  <a:pt x="6479" y="13566"/>
                </a:lnTo>
                <a:cubicBezTo>
                  <a:pt x="6888" y="13783"/>
                  <a:pt x="7320" y="13882"/>
                  <a:pt x="7744" y="13882"/>
                </a:cubicBezTo>
                <a:cubicBezTo>
                  <a:pt x="9225" y="13882"/>
                  <a:pt x="10611" y="12674"/>
                  <a:pt x="10590" y="11055"/>
                </a:cubicBezTo>
                <a:lnTo>
                  <a:pt x="10590" y="10590"/>
                </a:lnTo>
                <a:close/>
                <a:moveTo>
                  <a:pt x="15612" y="10590"/>
                </a:moveTo>
                <a:lnTo>
                  <a:pt x="15612" y="11055"/>
                </a:lnTo>
                <a:cubicBezTo>
                  <a:pt x="15590" y="12674"/>
                  <a:pt x="16977" y="13882"/>
                  <a:pt x="18459" y="13882"/>
                </a:cubicBezTo>
                <a:cubicBezTo>
                  <a:pt x="18883" y="13882"/>
                  <a:pt x="19315" y="13783"/>
                  <a:pt x="19724" y="13566"/>
                </a:cubicBezTo>
                <a:lnTo>
                  <a:pt x="19724" y="17223"/>
                </a:lnTo>
                <a:cubicBezTo>
                  <a:pt x="19724" y="18160"/>
                  <a:pt x="18960" y="18924"/>
                  <a:pt x="18023" y="18924"/>
                </a:cubicBezTo>
                <a:lnTo>
                  <a:pt x="15158" y="18924"/>
                </a:lnTo>
                <a:cubicBezTo>
                  <a:pt x="14449" y="18924"/>
                  <a:pt x="13866" y="18341"/>
                  <a:pt x="13866" y="17631"/>
                </a:cubicBezTo>
                <a:lnTo>
                  <a:pt x="13866" y="11874"/>
                </a:lnTo>
                <a:cubicBezTo>
                  <a:pt x="13866" y="11164"/>
                  <a:pt x="14438" y="10590"/>
                  <a:pt x="15158" y="10590"/>
                </a:cubicBezTo>
                <a:close/>
                <a:moveTo>
                  <a:pt x="13101" y="19562"/>
                </a:moveTo>
                <a:cubicBezTo>
                  <a:pt x="13619" y="20107"/>
                  <a:pt x="14348" y="20452"/>
                  <a:pt x="15158" y="20452"/>
                </a:cubicBezTo>
                <a:lnTo>
                  <a:pt x="18532" y="20452"/>
                </a:lnTo>
                <a:lnTo>
                  <a:pt x="18850" y="21900"/>
                </a:lnTo>
                <a:lnTo>
                  <a:pt x="18850" y="21900"/>
                </a:lnTo>
                <a:lnTo>
                  <a:pt x="16750" y="21745"/>
                </a:lnTo>
                <a:cubicBezTo>
                  <a:pt x="16735" y="21744"/>
                  <a:pt x="16720" y="21744"/>
                  <a:pt x="16705" y="21744"/>
                </a:cubicBezTo>
                <a:cubicBezTo>
                  <a:pt x="16386" y="21744"/>
                  <a:pt x="16098" y="21941"/>
                  <a:pt x="15986" y="22245"/>
                </a:cubicBezTo>
                <a:lnTo>
                  <a:pt x="15248" y="24210"/>
                </a:lnTo>
                <a:lnTo>
                  <a:pt x="13564" y="22955"/>
                </a:lnTo>
                <a:cubicBezTo>
                  <a:pt x="13428" y="22854"/>
                  <a:pt x="13267" y="22804"/>
                  <a:pt x="13106" y="22804"/>
                </a:cubicBezTo>
                <a:cubicBezTo>
                  <a:pt x="12945" y="22804"/>
                  <a:pt x="12784" y="22854"/>
                  <a:pt x="12647" y="22955"/>
                </a:cubicBezTo>
                <a:lnTo>
                  <a:pt x="10964" y="24210"/>
                </a:lnTo>
                <a:lnTo>
                  <a:pt x="10226" y="22245"/>
                </a:lnTo>
                <a:cubicBezTo>
                  <a:pt x="10113" y="21941"/>
                  <a:pt x="9825" y="21744"/>
                  <a:pt x="9499" y="21744"/>
                </a:cubicBezTo>
                <a:cubicBezTo>
                  <a:pt x="9484" y="21744"/>
                  <a:pt x="9468" y="21744"/>
                  <a:pt x="9453" y="21745"/>
                </a:cubicBezTo>
                <a:lnTo>
                  <a:pt x="7361" y="21900"/>
                </a:lnTo>
                <a:lnTo>
                  <a:pt x="7669" y="20452"/>
                </a:lnTo>
                <a:lnTo>
                  <a:pt x="11044" y="20452"/>
                </a:lnTo>
                <a:cubicBezTo>
                  <a:pt x="11863" y="20452"/>
                  <a:pt x="12593" y="20107"/>
                  <a:pt x="13101" y="19562"/>
                </a:cubicBezTo>
                <a:close/>
                <a:moveTo>
                  <a:pt x="10598" y="0"/>
                </a:moveTo>
                <a:cubicBezTo>
                  <a:pt x="10527" y="0"/>
                  <a:pt x="10457" y="9"/>
                  <a:pt x="10389" y="28"/>
                </a:cubicBezTo>
                <a:cubicBezTo>
                  <a:pt x="10154" y="100"/>
                  <a:pt x="9972" y="273"/>
                  <a:pt x="9881" y="491"/>
                </a:cubicBezTo>
                <a:lnTo>
                  <a:pt x="8990" y="2884"/>
                </a:lnTo>
                <a:lnTo>
                  <a:pt x="6450" y="2703"/>
                </a:lnTo>
                <a:cubicBezTo>
                  <a:pt x="6429" y="2701"/>
                  <a:pt x="6407" y="2700"/>
                  <a:pt x="6385" y="2700"/>
                </a:cubicBezTo>
                <a:cubicBezTo>
                  <a:pt x="5914" y="2700"/>
                  <a:pt x="5528" y="3170"/>
                  <a:pt x="5640" y="3631"/>
                </a:cubicBezTo>
                <a:lnTo>
                  <a:pt x="6105" y="5751"/>
                </a:lnTo>
                <a:cubicBezTo>
                  <a:pt x="6031" y="5747"/>
                  <a:pt x="5958" y="5745"/>
                  <a:pt x="5885" y="5745"/>
                </a:cubicBezTo>
                <a:cubicBezTo>
                  <a:pt x="5070" y="5745"/>
                  <a:pt x="4332" y="5986"/>
                  <a:pt x="3739" y="6579"/>
                </a:cubicBezTo>
                <a:cubicBezTo>
                  <a:pt x="3204" y="7107"/>
                  <a:pt x="2466" y="7852"/>
                  <a:pt x="2092" y="8225"/>
                </a:cubicBezTo>
                <a:lnTo>
                  <a:pt x="773" y="8225"/>
                </a:lnTo>
                <a:cubicBezTo>
                  <a:pt x="768" y="8225"/>
                  <a:pt x="763" y="8225"/>
                  <a:pt x="757" y="8225"/>
                </a:cubicBezTo>
                <a:cubicBezTo>
                  <a:pt x="337" y="8225"/>
                  <a:pt x="0" y="8567"/>
                  <a:pt x="0" y="8989"/>
                </a:cubicBezTo>
                <a:lnTo>
                  <a:pt x="0" y="18852"/>
                </a:lnTo>
                <a:cubicBezTo>
                  <a:pt x="0" y="19275"/>
                  <a:pt x="337" y="19616"/>
                  <a:pt x="757" y="19616"/>
                </a:cubicBezTo>
                <a:cubicBezTo>
                  <a:pt x="763" y="19616"/>
                  <a:pt x="768" y="19616"/>
                  <a:pt x="773" y="19616"/>
                </a:cubicBezTo>
                <a:lnTo>
                  <a:pt x="2239" y="19616"/>
                </a:lnTo>
                <a:cubicBezTo>
                  <a:pt x="3388" y="20164"/>
                  <a:pt x="4662" y="20445"/>
                  <a:pt x="5935" y="20445"/>
                </a:cubicBezTo>
                <a:cubicBezTo>
                  <a:pt x="5992" y="20445"/>
                  <a:pt x="6049" y="20445"/>
                  <a:pt x="6105" y="20444"/>
                </a:cubicBezTo>
                <a:lnTo>
                  <a:pt x="6105" y="20444"/>
                </a:lnTo>
                <a:lnTo>
                  <a:pt x="5640" y="22564"/>
                </a:lnTo>
                <a:cubicBezTo>
                  <a:pt x="5528" y="23022"/>
                  <a:pt x="5909" y="23496"/>
                  <a:pt x="6375" y="23496"/>
                </a:cubicBezTo>
                <a:cubicBezTo>
                  <a:pt x="6400" y="23496"/>
                  <a:pt x="6425" y="23495"/>
                  <a:pt x="6450" y="23492"/>
                </a:cubicBezTo>
                <a:lnTo>
                  <a:pt x="8990" y="23319"/>
                </a:lnTo>
                <a:lnTo>
                  <a:pt x="9881" y="25702"/>
                </a:lnTo>
                <a:cubicBezTo>
                  <a:pt x="9972" y="25929"/>
                  <a:pt x="10154" y="26103"/>
                  <a:pt x="10389" y="26167"/>
                </a:cubicBezTo>
                <a:cubicBezTo>
                  <a:pt x="10461" y="26189"/>
                  <a:pt x="10535" y="26200"/>
                  <a:pt x="10609" y="26200"/>
                </a:cubicBezTo>
                <a:cubicBezTo>
                  <a:pt x="10771" y="26200"/>
                  <a:pt x="10932" y="26148"/>
                  <a:pt x="11064" y="26049"/>
                </a:cubicBezTo>
                <a:lnTo>
                  <a:pt x="13101" y="24520"/>
                </a:lnTo>
                <a:lnTo>
                  <a:pt x="15147" y="26049"/>
                </a:lnTo>
                <a:cubicBezTo>
                  <a:pt x="15279" y="26148"/>
                  <a:pt x="15441" y="26200"/>
                  <a:pt x="15603" y="26200"/>
                </a:cubicBezTo>
                <a:cubicBezTo>
                  <a:pt x="15677" y="26200"/>
                  <a:pt x="15751" y="26189"/>
                  <a:pt x="15822" y="26167"/>
                </a:cubicBezTo>
                <a:cubicBezTo>
                  <a:pt x="16049" y="26103"/>
                  <a:pt x="16239" y="25929"/>
                  <a:pt x="16322" y="25702"/>
                </a:cubicBezTo>
                <a:lnTo>
                  <a:pt x="17213" y="23319"/>
                </a:lnTo>
                <a:lnTo>
                  <a:pt x="19761" y="23492"/>
                </a:lnTo>
                <a:cubicBezTo>
                  <a:pt x="19782" y="23494"/>
                  <a:pt x="19804" y="23495"/>
                  <a:pt x="19825" y="23495"/>
                </a:cubicBezTo>
                <a:cubicBezTo>
                  <a:pt x="20289" y="23495"/>
                  <a:pt x="20675" y="23025"/>
                  <a:pt x="20562" y="22564"/>
                </a:cubicBezTo>
                <a:lnTo>
                  <a:pt x="20106" y="20444"/>
                </a:lnTo>
                <a:lnTo>
                  <a:pt x="20106" y="20444"/>
                </a:lnTo>
                <a:cubicBezTo>
                  <a:pt x="20163" y="20445"/>
                  <a:pt x="20220" y="20445"/>
                  <a:pt x="20276" y="20445"/>
                </a:cubicBezTo>
                <a:cubicBezTo>
                  <a:pt x="21550" y="20445"/>
                  <a:pt x="22823" y="20165"/>
                  <a:pt x="23973" y="19651"/>
                </a:cubicBezTo>
                <a:lnTo>
                  <a:pt x="25438" y="19651"/>
                </a:lnTo>
                <a:cubicBezTo>
                  <a:pt x="25866" y="19625"/>
                  <a:pt x="26202" y="19280"/>
                  <a:pt x="26202" y="18852"/>
                </a:cubicBezTo>
                <a:lnTo>
                  <a:pt x="26202" y="8989"/>
                </a:lnTo>
                <a:cubicBezTo>
                  <a:pt x="26202" y="8561"/>
                  <a:pt x="25866" y="8216"/>
                  <a:pt x="25438" y="8188"/>
                </a:cubicBezTo>
                <a:lnTo>
                  <a:pt x="24110" y="8188"/>
                </a:lnTo>
                <a:cubicBezTo>
                  <a:pt x="23746" y="7852"/>
                  <a:pt x="22999" y="7107"/>
                  <a:pt x="22473" y="6579"/>
                </a:cubicBezTo>
                <a:cubicBezTo>
                  <a:pt x="21880" y="5986"/>
                  <a:pt x="21141" y="5745"/>
                  <a:pt x="20327" y="5745"/>
                </a:cubicBezTo>
                <a:cubicBezTo>
                  <a:pt x="20254" y="5745"/>
                  <a:pt x="20180" y="5747"/>
                  <a:pt x="20106" y="5751"/>
                </a:cubicBezTo>
                <a:lnTo>
                  <a:pt x="20562" y="3631"/>
                </a:lnTo>
                <a:cubicBezTo>
                  <a:pt x="20675" y="3170"/>
                  <a:pt x="20289" y="2700"/>
                  <a:pt x="19825" y="2700"/>
                </a:cubicBezTo>
                <a:cubicBezTo>
                  <a:pt x="19804" y="2700"/>
                  <a:pt x="19782" y="2701"/>
                  <a:pt x="19761" y="2703"/>
                </a:cubicBezTo>
                <a:lnTo>
                  <a:pt x="17213" y="2884"/>
                </a:lnTo>
                <a:lnTo>
                  <a:pt x="16322" y="491"/>
                </a:lnTo>
                <a:cubicBezTo>
                  <a:pt x="16239" y="273"/>
                  <a:pt x="16049" y="100"/>
                  <a:pt x="15822" y="28"/>
                </a:cubicBezTo>
                <a:cubicBezTo>
                  <a:pt x="15754" y="9"/>
                  <a:pt x="15684" y="0"/>
                  <a:pt x="15614" y="0"/>
                </a:cubicBezTo>
                <a:cubicBezTo>
                  <a:pt x="15448" y="0"/>
                  <a:pt x="15282" y="51"/>
                  <a:pt x="15147" y="146"/>
                </a:cubicBezTo>
                <a:lnTo>
                  <a:pt x="13101" y="1675"/>
                </a:lnTo>
                <a:lnTo>
                  <a:pt x="11064" y="146"/>
                </a:lnTo>
                <a:cubicBezTo>
                  <a:pt x="10929" y="51"/>
                  <a:pt x="10763" y="0"/>
                  <a:pt x="10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 name="Google Shape;837;p63"/>
          <p:cNvGrpSpPr/>
          <p:nvPr/>
        </p:nvGrpSpPr>
        <p:grpSpPr>
          <a:xfrm>
            <a:off x="7161255" y="3142906"/>
            <a:ext cx="377432" cy="376972"/>
            <a:chOff x="6724425" y="3251800"/>
            <a:chExt cx="656175" cy="655375"/>
          </a:xfrm>
        </p:grpSpPr>
        <p:sp>
          <p:nvSpPr>
            <p:cNvPr id="838" name="Google Shape;838;p63"/>
            <p:cNvSpPr/>
            <p:nvPr/>
          </p:nvSpPr>
          <p:spPr>
            <a:xfrm>
              <a:off x="6801050" y="3457475"/>
              <a:ext cx="331425" cy="38250"/>
            </a:xfrm>
            <a:custGeom>
              <a:avLst/>
              <a:gdLst/>
              <a:ahLst/>
              <a:cxnLst/>
              <a:rect l="l" t="t" r="r" b="b"/>
              <a:pathLst>
                <a:path w="13257" h="1530" extrusionOk="0">
                  <a:moveTo>
                    <a:pt x="1020" y="1"/>
                  </a:moveTo>
                  <a:cubicBezTo>
                    <a:pt x="10" y="38"/>
                    <a:pt x="1" y="1492"/>
                    <a:pt x="1020" y="1529"/>
                  </a:cubicBezTo>
                  <a:lnTo>
                    <a:pt x="12455" y="1529"/>
                  </a:lnTo>
                  <a:cubicBezTo>
                    <a:pt x="12875" y="1529"/>
                    <a:pt x="13230" y="1210"/>
                    <a:pt x="13239" y="793"/>
                  </a:cubicBezTo>
                  <a:cubicBezTo>
                    <a:pt x="13257" y="357"/>
                    <a:pt x="12903" y="1"/>
                    <a:pt x="1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3"/>
            <p:cNvSpPr/>
            <p:nvPr/>
          </p:nvSpPr>
          <p:spPr>
            <a:xfrm>
              <a:off x="6800625" y="3785925"/>
              <a:ext cx="147175" cy="38225"/>
            </a:xfrm>
            <a:custGeom>
              <a:avLst/>
              <a:gdLst/>
              <a:ahLst/>
              <a:cxnLst/>
              <a:rect l="l" t="t" r="r" b="b"/>
              <a:pathLst>
                <a:path w="5887" h="1529" extrusionOk="0">
                  <a:moveTo>
                    <a:pt x="1020" y="1"/>
                  </a:moveTo>
                  <a:cubicBezTo>
                    <a:pt x="9" y="35"/>
                    <a:pt x="0" y="1492"/>
                    <a:pt x="1020" y="1529"/>
                  </a:cubicBezTo>
                  <a:lnTo>
                    <a:pt x="5114" y="1529"/>
                  </a:lnTo>
                  <a:cubicBezTo>
                    <a:pt x="5540" y="1529"/>
                    <a:pt x="5887" y="1173"/>
                    <a:pt x="5878" y="736"/>
                  </a:cubicBezTo>
                  <a:cubicBezTo>
                    <a:pt x="5859" y="328"/>
                    <a:pt x="5505" y="1"/>
                    <a:pt x="5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3"/>
            <p:cNvSpPr/>
            <p:nvPr/>
          </p:nvSpPr>
          <p:spPr>
            <a:xfrm>
              <a:off x="6801050" y="3539350"/>
              <a:ext cx="331425" cy="38250"/>
            </a:xfrm>
            <a:custGeom>
              <a:avLst/>
              <a:gdLst/>
              <a:ahLst/>
              <a:cxnLst/>
              <a:rect l="l" t="t" r="r" b="b"/>
              <a:pathLst>
                <a:path w="13257" h="1530" extrusionOk="0">
                  <a:moveTo>
                    <a:pt x="1020" y="1"/>
                  </a:moveTo>
                  <a:cubicBezTo>
                    <a:pt x="10" y="38"/>
                    <a:pt x="1" y="1492"/>
                    <a:pt x="1020" y="1529"/>
                  </a:cubicBezTo>
                  <a:lnTo>
                    <a:pt x="12455" y="1529"/>
                  </a:lnTo>
                  <a:cubicBezTo>
                    <a:pt x="12875" y="1529"/>
                    <a:pt x="13230" y="1210"/>
                    <a:pt x="13239" y="793"/>
                  </a:cubicBezTo>
                  <a:cubicBezTo>
                    <a:pt x="13257" y="357"/>
                    <a:pt x="12903" y="1"/>
                    <a:pt x="1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3"/>
            <p:cNvSpPr/>
            <p:nvPr/>
          </p:nvSpPr>
          <p:spPr>
            <a:xfrm>
              <a:off x="6724425" y="3251800"/>
              <a:ext cx="656175" cy="655375"/>
            </a:xfrm>
            <a:custGeom>
              <a:avLst/>
              <a:gdLst/>
              <a:ahLst/>
              <a:cxnLst/>
              <a:rect l="l" t="t" r="r" b="b"/>
              <a:pathLst>
                <a:path w="26247" h="26215" extrusionOk="0">
                  <a:moveTo>
                    <a:pt x="9808" y="1531"/>
                  </a:moveTo>
                  <a:cubicBezTo>
                    <a:pt x="10300" y="1531"/>
                    <a:pt x="10690" y="1924"/>
                    <a:pt x="10682" y="2415"/>
                  </a:cubicBezTo>
                  <a:cubicBezTo>
                    <a:pt x="10682" y="2832"/>
                    <a:pt x="11035" y="3169"/>
                    <a:pt x="11455" y="3169"/>
                  </a:cubicBezTo>
                  <a:lnTo>
                    <a:pt x="12265" y="3169"/>
                  </a:lnTo>
                  <a:cubicBezTo>
                    <a:pt x="12747" y="3169"/>
                    <a:pt x="13138" y="3551"/>
                    <a:pt x="13138" y="4042"/>
                  </a:cubicBezTo>
                  <a:cubicBezTo>
                    <a:pt x="13138" y="4524"/>
                    <a:pt x="12747" y="4915"/>
                    <a:pt x="12265" y="4915"/>
                  </a:cubicBezTo>
                  <a:lnTo>
                    <a:pt x="7352" y="4915"/>
                  </a:lnTo>
                  <a:cubicBezTo>
                    <a:pt x="6869" y="4915"/>
                    <a:pt x="6479" y="4524"/>
                    <a:pt x="6479" y="4042"/>
                  </a:cubicBezTo>
                  <a:cubicBezTo>
                    <a:pt x="6479" y="3551"/>
                    <a:pt x="6878" y="3169"/>
                    <a:pt x="7352" y="3169"/>
                  </a:cubicBezTo>
                  <a:lnTo>
                    <a:pt x="8171" y="3169"/>
                  </a:lnTo>
                  <a:cubicBezTo>
                    <a:pt x="8588" y="3169"/>
                    <a:pt x="8944" y="2832"/>
                    <a:pt x="8935" y="2415"/>
                  </a:cubicBezTo>
                  <a:cubicBezTo>
                    <a:pt x="8935" y="1924"/>
                    <a:pt x="9326" y="1531"/>
                    <a:pt x="9808" y="1531"/>
                  </a:cubicBezTo>
                  <a:close/>
                  <a:moveTo>
                    <a:pt x="20121" y="15602"/>
                  </a:moveTo>
                  <a:cubicBezTo>
                    <a:pt x="22336" y="15602"/>
                    <a:pt x="24551" y="17108"/>
                    <a:pt x="24665" y="20119"/>
                  </a:cubicBezTo>
                  <a:cubicBezTo>
                    <a:pt x="24665" y="22621"/>
                    <a:pt x="22628" y="24658"/>
                    <a:pt x="20125" y="24658"/>
                  </a:cubicBezTo>
                  <a:cubicBezTo>
                    <a:pt x="17614" y="24658"/>
                    <a:pt x="15575" y="22621"/>
                    <a:pt x="15575" y="20119"/>
                  </a:cubicBezTo>
                  <a:cubicBezTo>
                    <a:pt x="15690" y="17108"/>
                    <a:pt x="17905" y="15602"/>
                    <a:pt x="20121" y="15602"/>
                  </a:cubicBezTo>
                  <a:close/>
                  <a:moveTo>
                    <a:pt x="17213" y="4806"/>
                  </a:moveTo>
                  <a:cubicBezTo>
                    <a:pt x="17686" y="4806"/>
                    <a:pt x="18086" y="5188"/>
                    <a:pt x="18086" y="5680"/>
                  </a:cubicBezTo>
                  <a:lnTo>
                    <a:pt x="18086" y="14370"/>
                  </a:lnTo>
                  <a:cubicBezTo>
                    <a:pt x="17442" y="14606"/>
                    <a:pt x="16841" y="14942"/>
                    <a:pt x="16322" y="15361"/>
                  </a:cubicBezTo>
                  <a:cubicBezTo>
                    <a:pt x="16241" y="15025"/>
                    <a:pt x="15940" y="14778"/>
                    <a:pt x="15575" y="14778"/>
                  </a:cubicBezTo>
                  <a:lnTo>
                    <a:pt x="4112" y="14778"/>
                  </a:lnTo>
                  <a:cubicBezTo>
                    <a:pt x="3103" y="14815"/>
                    <a:pt x="3103" y="16269"/>
                    <a:pt x="4112" y="16306"/>
                  </a:cubicBezTo>
                  <a:lnTo>
                    <a:pt x="15376" y="16306"/>
                  </a:lnTo>
                  <a:cubicBezTo>
                    <a:pt x="14948" y="16835"/>
                    <a:pt x="14612" y="17444"/>
                    <a:pt x="14385" y="18090"/>
                  </a:cubicBezTo>
                  <a:lnTo>
                    <a:pt x="4077" y="18090"/>
                  </a:lnTo>
                  <a:cubicBezTo>
                    <a:pt x="3657" y="18090"/>
                    <a:pt x="3304" y="18418"/>
                    <a:pt x="3293" y="18826"/>
                  </a:cubicBezTo>
                  <a:cubicBezTo>
                    <a:pt x="3275" y="19263"/>
                    <a:pt x="3620" y="19619"/>
                    <a:pt x="4057" y="19619"/>
                  </a:cubicBezTo>
                  <a:lnTo>
                    <a:pt x="14092" y="19619"/>
                  </a:lnTo>
                  <a:cubicBezTo>
                    <a:pt x="13920" y="21564"/>
                    <a:pt x="14747" y="23466"/>
                    <a:pt x="16121" y="24676"/>
                  </a:cubicBezTo>
                  <a:lnTo>
                    <a:pt x="2411" y="24676"/>
                  </a:lnTo>
                  <a:cubicBezTo>
                    <a:pt x="1928" y="24676"/>
                    <a:pt x="1529" y="24285"/>
                    <a:pt x="1529" y="23794"/>
                  </a:cubicBezTo>
                  <a:lnTo>
                    <a:pt x="1529" y="5680"/>
                  </a:lnTo>
                  <a:cubicBezTo>
                    <a:pt x="1529" y="5188"/>
                    <a:pt x="1928" y="4806"/>
                    <a:pt x="2402" y="4806"/>
                  </a:cubicBezTo>
                  <a:lnTo>
                    <a:pt x="5051" y="4806"/>
                  </a:lnTo>
                  <a:cubicBezTo>
                    <a:pt x="5378" y="5762"/>
                    <a:pt x="6278" y="6444"/>
                    <a:pt x="7343" y="6444"/>
                  </a:cubicBezTo>
                  <a:lnTo>
                    <a:pt x="12274" y="6444"/>
                  </a:lnTo>
                  <a:cubicBezTo>
                    <a:pt x="13319" y="6444"/>
                    <a:pt x="14239" y="5771"/>
                    <a:pt x="14566" y="4806"/>
                  </a:cubicBezTo>
                  <a:close/>
                  <a:moveTo>
                    <a:pt x="9808" y="0"/>
                  </a:moveTo>
                  <a:cubicBezTo>
                    <a:pt x="8850" y="0"/>
                    <a:pt x="7892" y="544"/>
                    <a:pt x="7524" y="1631"/>
                  </a:cubicBezTo>
                  <a:cubicBezTo>
                    <a:pt x="7477" y="1629"/>
                    <a:pt x="7429" y="1627"/>
                    <a:pt x="7381" y="1627"/>
                  </a:cubicBezTo>
                  <a:cubicBezTo>
                    <a:pt x="6336" y="1627"/>
                    <a:pt x="5381" y="2286"/>
                    <a:pt x="5059" y="3278"/>
                  </a:cubicBezTo>
                  <a:lnTo>
                    <a:pt x="2411" y="3278"/>
                  </a:lnTo>
                  <a:cubicBezTo>
                    <a:pt x="1109" y="3278"/>
                    <a:pt x="0" y="4326"/>
                    <a:pt x="0" y="5690"/>
                  </a:cubicBezTo>
                  <a:lnTo>
                    <a:pt x="0" y="23794"/>
                  </a:lnTo>
                  <a:cubicBezTo>
                    <a:pt x="0" y="25150"/>
                    <a:pt x="1109" y="26204"/>
                    <a:pt x="2411" y="26204"/>
                  </a:cubicBezTo>
                  <a:lnTo>
                    <a:pt x="17204" y="26204"/>
                  </a:lnTo>
                  <a:cubicBezTo>
                    <a:pt x="17606" y="26204"/>
                    <a:pt x="17977" y="26106"/>
                    <a:pt x="18315" y="25931"/>
                  </a:cubicBezTo>
                  <a:cubicBezTo>
                    <a:pt x="18904" y="26124"/>
                    <a:pt x="19502" y="26215"/>
                    <a:pt x="20090" y="26215"/>
                  </a:cubicBezTo>
                  <a:cubicBezTo>
                    <a:pt x="23299" y="26215"/>
                    <a:pt x="26247" y="23525"/>
                    <a:pt x="26193" y="20119"/>
                  </a:cubicBezTo>
                  <a:cubicBezTo>
                    <a:pt x="26193" y="16772"/>
                    <a:pt x="23464" y="14042"/>
                    <a:pt x="20117" y="14042"/>
                  </a:cubicBezTo>
                  <a:cubicBezTo>
                    <a:pt x="19942" y="14042"/>
                    <a:pt x="19778" y="14042"/>
                    <a:pt x="19614" y="14060"/>
                  </a:cubicBezTo>
                  <a:lnTo>
                    <a:pt x="19614" y="5690"/>
                  </a:lnTo>
                  <a:cubicBezTo>
                    <a:pt x="19614" y="4326"/>
                    <a:pt x="18505" y="3278"/>
                    <a:pt x="17204" y="3278"/>
                  </a:cubicBezTo>
                  <a:lnTo>
                    <a:pt x="14557" y="3278"/>
                  </a:lnTo>
                  <a:cubicBezTo>
                    <a:pt x="14236" y="2286"/>
                    <a:pt x="13281" y="1627"/>
                    <a:pt x="12235" y="1627"/>
                  </a:cubicBezTo>
                  <a:cubicBezTo>
                    <a:pt x="12188" y="1627"/>
                    <a:pt x="12140" y="1629"/>
                    <a:pt x="12092" y="1631"/>
                  </a:cubicBezTo>
                  <a:cubicBezTo>
                    <a:pt x="11723" y="544"/>
                    <a:pt x="10765" y="0"/>
                    <a:pt x="9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3"/>
            <p:cNvSpPr/>
            <p:nvPr/>
          </p:nvSpPr>
          <p:spPr>
            <a:xfrm>
              <a:off x="7166575" y="3708875"/>
              <a:ext cx="121700" cy="91575"/>
            </a:xfrm>
            <a:custGeom>
              <a:avLst/>
              <a:gdLst/>
              <a:ahLst/>
              <a:cxnLst/>
              <a:rect l="l" t="t" r="r" b="b"/>
              <a:pathLst>
                <a:path w="4868" h="3663" extrusionOk="0">
                  <a:moveTo>
                    <a:pt x="4026" y="0"/>
                  </a:moveTo>
                  <a:cubicBezTo>
                    <a:pt x="3830" y="0"/>
                    <a:pt x="3635" y="75"/>
                    <a:pt x="3485" y="224"/>
                  </a:cubicBezTo>
                  <a:lnTo>
                    <a:pt x="1902" y="1807"/>
                  </a:lnTo>
                  <a:lnTo>
                    <a:pt x="1383" y="1290"/>
                  </a:lnTo>
                  <a:cubicBezTo>
                    <a:pt x="1233" y="1139"/>
                    <a:pt x="1038" y="1064"/>
                    <a:pt x="842" y="1064"/>
                  </a:cubicBezTo>
                  <a:cubicBezTo>
                    <a:pt x="647" y="1064"/>
                    <a:pt x="451" y="1139"/>
                    <a:pt x="302" y="1290"/>
                  </a:cubicBezTo>
                  <a:cubicBezTo>
                    <a:pt x="0" y="1589"/>
                    <a:pt x="0" y="2072"/>
                    <a:pt x="302" y="2373"/>
                  </a:cubicBezTo>
                  <a:lnTo>
                    <a:pt x="1356" y="3436"/>
                  </a:lnTo>
                  <a:cubicBezTo>
                    <a:pt x="1506" y="3587"/>
                    <a:pt x="1703" y="3662"/>
                    <a:pt x="1901" y="3662"/>
                  </a:cubicBezTo>
                  <a:cubicBezTo>
                    <a:pt x="2099" y="3662"/>
                    <a:pt x="2297" y="3587"/>
                    <a:pt x="2448" y="3436"/>
                  </a:cubicBezTo>
                  <a:lnTo>
                    <a:pt x="4568" y="1307"/>
                  </a:lnTo>
                  <a:cubicBezTo>
                    <a:pt x="4867" y="1008"/>
                    <a:pt x="4867" y="526"/>
                    <a:pt x="4568" y="224"/>
                  </a:cubicBezTo>
                  <a:cubicBezTo>
                    <a:pt x="4418" y="75"/>
                    <a:pt x="4222" y="0"/>
                    <a:pt x="4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63"/>
          <p:cNvGrpSpPr/>
          <p:nvPr/>
        </p:nvGrpSpPr>
        <p:grpSpPr>
          <a:xfrm>
            <a:off x="6505897" y="3154175"/>
            <a:ext cx="406831" cy="376101"/>
            <a:chOff x="5900181" y="2813090"/>
            <a:chExt cx="431468" cy="398877"/>
          </a:xfrm>
        </p:grpSpPr>
        <p:sp>
          <p:nvSpPr>
            <p:cNvPr id="844" name="Google Shape;844;p63"/>
            <p:cNvSpPr/>
            <p:nvPr/>
          </p:nvSpPr>
          <p:spPr>
            <a:xfrm>
              <a:off x="5900181" y="2813090"/>
              <a:ext cx="403744" cy="111005"/>
            </a:xfrm>
            <a:custGeom>
              <a:avLst/>
              <a:gdLst/>
              <a:ahLst/>
              <a:cxnLst/>
              <a:rect l="l" t="t" r="r" b="b"/>
              <a:pathLst>
                <a:path w="26475" h="7279" extrusionOk="0">
                  <a:moveTo>
                    <a:pt x="6815" y="1529"/>
                  </a:moveTo>
                  <a:lnTo>
                    <a:pt x="6815" y="5750"/>
                  </a:lnTo>
                  <a:lnTo>
                    <a:pt x="3431" y="5750"/>
                  </a:lnTo>
                  <a:lnTo>
                    <a:pt x="3431" y="1529"/>
                  </a:lnTo>
                  <a:close/>
                  <a:moveTo>
                    <a:pt x="15040" y="1529"/>
                  </a:moveTo>
                  <a:lnTo>
                    <a:pt x="15040" y="5750"/>
                  </a:lnTo>
                  <a:lnTo>
                    <a:pt x="11656" y="5750"/>
                  </a:lnTo>
                  <a:lnTo>
                    <a:pt x="11656" y="1529"/>
                  </a:lnTo>
                  <a:close/>
                  <a:moveTo>
                    <a:pt x="23263" y="1529"/>
                  </a:moveTo>
                  <a:lnTo>
                    <a:pt x="23263" y="5750"/>
                  </a:lnTo>
                  <a:lnTo>
                    <a:pt x="19879" y="5750"/>
                  </a:lnTo>
                  <a:lnTo>
                    <a:pt x="19879" y="1529"/>
                  </a:lnTo>
                  <a:close/>
                  <a:moveTo>
                    <a:pt x="2666" y="1"/>
                  </a:moveTo>
                  <a:cubicBezTo>
                    <a:pt x="2238" y="1"/>
                    <a:pt x="1902" y="337"/>
                    <a:pt x="1902" y="765"/>
                  </a:cubicBezTo>
                  <a:lnTo>
                    <a:pt x="1902" y="5750"/>
                  </a:lnTo>
                  <a:lnTo>
                    <a:pt x="1020" y="5750"/>
                  </a:lnTo>
                  <a:cubicBezTo>
                    <a:pt x="0" y="5787"/>
                    <a:pt x="9" y="7233"/>
                    <a:pt x="1020" y="7278"/>
                  </a:cubicBezTo>
                  <a:lnTo>
                    <a:pt x="25674" y="7278"/>
                  </a:lnTo>
                  <a:cubicBezTo>
                    <a:pt x="26093" y="7278"/>
                    <a:pt x="26449" y="6951"/>
                    <a:pt x="26458" y="6534"/>
                  </a:cubicBezTo>
                  <a:cubicBezTo>
                    <a:pt x="26475" y="6106"/>
                    <a:pt x="26130" y="5750"/>
                    <a:pt x="25693" y="5750"/>
                  </a:cubicBezTo>
                  <a:lnTo>
                    <a:pt x="24829" y="5750"/>
                  </a:lnTo>
                  <a:lnTo>
                    <a:pt x="24829" y="765"/>
                  </a:lnTo>
                  <a:cubicBezTo>
                    <a:pt x="24829" y="337"/>
                    <a:pt x="24484" y="1"/>
                    <a:pt x="24056" y="1"/>
                  </a:cubicBezTo>
                  <a:lnTo>
                    <a:pt x="19114" y="1"/>
                  </a:lnTo>
                  <a:cubicBezTo>
                    <a:pt x="18687" y="1"/>
                    <a:pt x="18350" y="337"/>
                    <a:pt x="18350" y="765"/>
                  </a:cubicBezTo>
                  <a:lnTo>
                    <a:pt x="18350" y="5750"/>
                  </a:lnTo>
                  <a:lnTo>
                    <a:pt x="16603" y="5750"/>
                  </a:lnTo>
                  <a:lnTo>
                    <a:pt x="16603" y="765"/>
                  </a:lnTo>
                  <a:cubicBezTo>
                    <a:pt x="16603" y="337"/>
                    <a:pt x="16258" y="1"/>
                    <a:pt x="15831" y="1"/>
                  </a:cubicBezTo>
                  <a:lnTo>
                    <a:pt x="10891" y="1"/>
                  </a:lnTo>
                  <a:cubicBezTo>
                    <a:pt x="10464" y="1"/>
                    <a:pt x="10127" y="337"/>
                    <a:pt x="10127" y="765"/>
                  </a:cubicBezTo>
                  <a:lnTo>
                    <a:pt x="10127" y="5750"/>
                  </a:lnTo>
                  <a:lnTo>
                    <a:pt x="8380" y="5750"/>
                  </a:lnTo>
                  <a:lnTo>
                    <a:pt x="8380" y="765"/>
                  </a:lnTo>
                  <a:cubicBezTo>
                    <a:pt x="8380" y="337"/>
                    <a:pt x="8033" y="1"/>
                    <a:pt x="7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3"/>
            <p:cNvSpPr/>
            <p:nvPr/>
          </p:nvSpPr>
          <p:spPr>
            <a:xfrm>
              <a:off x="5900181" y="2951268"/>
              <a:ext cx="431468" cy="260699"/>
            </a:xfrm>
            <a:custGeom>
              <a:avLst/>
              <a:gdLst/>
              <a:ahLst/>
              <a:cxnLst/>
              <a:rect l="l" t="t" r="r" b="b"/>
              <a:pathLst>
                <a:path w="28293" h="17095" extrusionOk="0">
                  <a:moveTo>
                    <a:pt x="23263" y="1529"/>
                  </a:moveTo>
                  <a:lnTo>
                    <a:pt x="23263" y="5723"/>
                  </a:lnTo>
                  <a:cubicBezTo>
                    <a:pt x="22375" y="5235"/>
                    <a:pt x="21367" y="4986"/>
                    <a:pt x="20358" y="4986"/>
                  </a:cubicBezTo>
                  <a:cubicBezTo>
                    <a:pt x="20198" y="4986"/>
                    <a:pt x="20038" y="4992"/>
                    <a:pt x="19879" y="5005"/>
                  </a:cubicBezTo>
                  <a:lnTo>
                    <a:pt x="19879" y="1529"/>
                  </a:lnTo>
                  <a:close/>
                  <a:moveTo>
                    <a:pt x="6815" y="1529"/>
                  </a:moveTo>
                  <a:lnTo>
                    <a:pt x="6815" y="5749"/>
                  </a:lnTo>
                  <a:lnTo>
                    <a:pt x="3431" y="5749"/>
                  </a:lnTo>
                  <a:lnTo>
                    <a:pt x="3431" y="1529"/>
                  </a:lnTo>
                  <a:close/>
                  <a:moveTo>
                    <a:pt x="15040" y="1529"/>
                  </a:moveTo>
                  <a:lnTo>
                    <a:pt x="15040" y="5749"/>
                  </a:lnTo>
                  <a:lnTo>
                    <a:pt x="11656" y="5749"/>
                  </a:lnTo>
                  <a:lnTo>
                    <a:pt x="11656" y="1529"/>
                  </a:lnTo>
                  <a:close/>
                  <a:moveTo>
                    <a:pt x="20384" y="6546"/>
                  </a:moveTo>
                  <a:cubicBezTo>
                    <a:pt x="22600" y="6546"/>
                    <a:pt x="24816" y="8052"/>
                    <a:pt x="24929" y="11064"/>
                  </a:cubicBezTo>
                  <a:cubicBezTo>
                    <a:pt x="24929" y="13564"/>
                    <a:pt x="22890" y="15603"/>
                    <a:pt x="20379" y="15603"/>
                  </a:cubicBezTo>
                  <a:cubicBezTo>
                    <a:pt x="17879" y="15603"/>
                    <a:pt x="15839" y="13564"/>
                    <a:pt x="15839" y="11064"/>
                  </a:cubicBezTo>
                  <a:cubicBezTo>
                    <a:pt x="15953" y="8052"/>
                    <a:pt x="18168" y="6546"/>
                    <a:pt x="20384" y="6546"/>
                  </a:cubicBezTo>
                  <a:close/>
                  <a:moveTo>
                    <a:pt x="2666" y="0"/>
                  </a:moveTo>
                  <a:cubicBezTo>
                    <a:pt x="2238" y="0"/>
                    <a:pt x="1902" y="337"/>
                    <a:pt x="1902" y="764"/>
                  </a:cubicBezTo>
                  <a:lnTo>
                    <a:pt x="1902" y="5749"/>
                  </a:lnTo>
                  <a:lnTo>
                    <a:pt x="1020" y="5749"/>
                  </a:lnTo>
                  <a:cubicBezTo>
                    <a:pt x="9" y="5786"/>
                    <a:pt x="0" y="7232"/>
                    <a:pt x="1020" y="7278"/>
                  </a:cubicBezTo>
                  <a:lnTo>
                    <a:pt x="15621" y="7278"/>
                  </a:lnTo>
                  <a:cubicBezTo>
                    <a:pt x="12467" y="11121"/>
                    <a:pt x="15309" y="17095"/>
                    <a:pt x="20321" y="17095"/>
                  </a:cubicBezTo>
                  <a:cubicBezTo>
                    <a:pt x="20340" y="17095"/>
                    <a:pt x="20360" y="17095"/>
                    <a:pt x="20379" y="17095"/>
                  </a:cubicBezTo>
                  <a:cubicBezTo>
                    <a:pt x="20398" y="17095"/>
                    <a:pt x="20417" y="17095"/>
                    <a:pt x="20436" y="17095"/>
                  </a:cubicBezTo>
                  <a:cubicBezTo>
                    <a:pt x="25451" y="17095"/>
                    <a:pt x="28293" y="11113"/>
                    <a:pt x="25139" y="7278"/>
                  </a:cubicBezTo>
                  <a:lnTo>
                    <a:pt x="25693" y="7278"/>
                  </a:lnTo>
                  <a:cubicBezTo>
                    <a:pt x="26121" y="7278"/>
                    <a:pt x="26458" y="6933"/>
                    <a:pt x="26458" y="6514"/>
                  </a:cubicBezTo>
                  <a:cubicBezTo>
                    <a:pt x="26458" y="6086"/>
                    <a:pt x="26121" y="5749"/>
                    <a:pt x="25693" y="5749"/>
                  </a:cubicBezTo>
                  <a:lnTo>
                    <a:pt x="24829" y="5749"/>
                  </a:lnTo>
                  <a:lnTo>
                    <a:pt x="24829" y="764"/>
                  </a:lnTo>
                  <a:cubicBezTo>
                    <a:pt x="24829" y="337"/>
                    <a:pt x="24484" y="0"/>
                    <a:pt x="24056" y="0"/>
                  </a:cubicBezTo>
                  <a:lnTo>
                    <a:pt x="19114" y="0"/>
                  </a:lnTo>
                  <a:cubicBezTo>
                    <a:pt x="18687" y="0"/>
                    <a:pt x="18350" y="337"/>
                    <a:pt x="18350" y="764"/>
                  </a:cubicBezTo>
                  <a:lnTo>
                    <a:pt x="18350" y="5341"/>
                  </a:lnTo>
                  <a:cubicBezTo>
                    <a:pt x="18031" y="5450"/>
                    <a:pt x="17732" y="5586"/>
                    <a:pt x="17442" y="5749"/>
                  </a:cubicBezTo>
                  <a:lnTo>
                    <a:pt x="16603" y="5749"/>
                  </a:lnTo>
                  <a:lnTo>
                    <a:pt x="16603" y="764"/>
                  </a:lnTo>
                  <a:cubicBezTo>
                    <a:pt x="16603" y="337"/>
                    <a:pt x="16258" y="0"/>
                    <a:pt x="15831" y="0"/>
                  </a:cubicBezTo>
                  <a:lnTo>
                    <a:pt x="10891" y="0"/>
                  </a:lnTo>
                  <a:cubicBezTo>
                    <a:pt x="10464" y="0"/>
                    <a:pt x="10127" y="337"/>
                    <a:pt x="10127" y="764"/>
                  </a:cubicBezTo>
                  <a:lnTo>
                    <a:pt x="10127" y="5749"/>
                  </a:lnTo>
                  <a:lnTo>
                    <a:pt x="8380" y="5749"/>
                  </a:lnTo>
                  <a:lnTo>
                    <a:pt x="8380" y="764"/>
                  </a:lnTo>
                  <a:cubicBezTo>
                    <a:pt x="8380" y="337"/>
                    <a:pt x="8033" y="0"/>
                    <a:pt x="7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3"/>
            <p:cNvSpPr/>
            <p:nvPr/>
          </p:nvSpPr>
          <p:spPr>
            <a:xfrm>
              <a:off x="6173748" y="3091978"/>
              <a:ext cx="74374" cy="55830"/>
            </a:xfrm>
            <a:custGeom>
              <a:avLst/>
              <a:gdLst/>
              <a:ahLst/>
              <a:cxnLst/>
              <a:rect l="l" t="t" r="r" b="b"/>
              <a:pathLst>
                <a:path w="4877" h="3661" extrusionOk="0">
                  <a:moveTo>
                    <a:pt x="4035" y="0"/>
                  </a:moveTo>
                  <a:cubicBezTo>
                    <a:pt x="3839" y="0"/>
                    <a:pt x="3644" y="75"/>
                    <a:pt x="3495" y="225"/>
                  </a:cubicBezTo>
                  <a:lnTo>
                    <a:pt x="1911" y="1808"/>
                  </a:lnTo>
                  <a:lnTo>
                    <a:pt x="1392" y="1290"/>
                  </a:lnTo>
                  <a:cubicBezTo>
                    <a:pt x="1242" y="1139"/>
                    <a:pt x="1045" y="1064"/>
                    <a:pt x="847" y="1064"/>
                  </a:cubicBezTo>
                  <a:cubicBezTo>
                    <a:pt x="649" y="1064"/>
                    <a:pt x="451" y="1139"/>
                    <a:pt x="300" y="1290"/>
                  </a:cubicBezTo>
                  <a:cubicBezTo>
                    <a:pt x="1" y="1589"/>
                    <a:pt x="1" y="2072"/>
                    <a:pt x="300" y="2371"/>
                  </a:cubicBezTo>
                  <a:lnTo>
                    <a:pt x="1366" y="3436"/>
                  </a:lnTo>
                  <a:cubicBezTo>
                    <a:pt x="1515" y="3586"/>
                    <a:pt x="1713" y="3661"/>
                    <a:pt x="1911" y="3661"/>
                  </a:cubicBezTo>
                  <a:cubicBezTo>
                    <a:pt x="2109" y="3661"/>
                    <a:pt x="2307" y="3586"/>
                    <a:pt x="2457" y="3436"/>
                  </a:cubicBezTo>
                  <a:lnTo>
                    <a:pt x="4578" y="1308"/>
                  </a:lnTo>
                  <a:cubicBezTo>
                    <a:pt x="4877" y="1017"/>
                    <a:pt x="4877" y="526"/>
                    <a:pt x="4578" y="225"/>
                  </a:cubicBezTo>
                  <a:cubicBezTo>
                    <a:pt x="4427" y="75"/>
                    <a:pt x="4231" y="0"/>
                    <a:pt x="4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63"/>
          <p:cNvGrpSpPr/>
          <p:nvPr/>
        </p:nvGrpSpPr>
        <p:grpSpPr>
          <a:xfrm>
            <a:off x="5881290" y="3154118"/>
            <a:ext cx="376244" cy="376175"/>
            <a:chOff x="5465959" y="2813029"/>
            <a:chExt cx="399029" cy="398955"/>
          </a:xfrm>
        </p:grpSpPr>
        <p:sp>
          <p:nvSpPr>
            <p:cNvPr id="848" name="Google Shape;848;p63"/>
            <p:cNvSpPr/>
            <p:nvPr/>
          </p:nvSpPr>
          <p:spPr>
            <a:xfrm>
              <a:off x="5616215" y="2963177"/>
              <a:ext cx="98515" cy="98286"/>
            </a:xfrm>
            <a:custGeom>
              <a:avLst/>
              <a:gdLst/>
              <a:ahLst/>
              <a:cxnLst/>
              <a:rect l="l" t="t" r="r" b="b"/>
              <a:pathLst>
                <a:path w="6460" h="6445" extrusionOk="0">
                  <a:moveTo>
                    <a:pt x="3232" y="1545"/>
                  </a:moveTo>
                  <a:cubicBezTo>
                    <a:pt x="4058" y="1545"/>
                    <a:pt x="4886" y="2107"/>
                    <a:pt x="4931" y="3230"/>
                  </a:cubicBezTo>
                  <a:cubicBezTo>
                    <a:pt x="4931" y="4169"/>
                    <a:pt x="4166" y="4933"/>
                    <a:pt x="3230" y="4933"/>
                  </a:cubicBezTo>
                  <a:cubicBezTo>
                    <a:pt x="2293" y="4933"/>
                    <a:pt x="1538" y="4169"/>
                    <a:pt x="1538" y="3230"/>
                  </a:cubicBezTo>
                  <a:cubicBezTo>
                    <a:pt x="1579" y="2107"/>
                    <a:pt x="2405" y="1545"/>
                    <a:pt x="3232" y="1545"/>
                  </a:cubicBezTo>
                  <a:close/>
                  <a:moveTo>
                    <a:pt x="3230" y="1"/>
                  </a:moveTo>
                  <a:cubicBezTo>
                    <a:pt x="1446" y="1"/>
                    <a:pt x="0" y="1457"/>
                    <a:pt x="0" y="3230"/>
                  </a:cubicBezTo>
                  <a:cubicBezTo>
                    <a:pt x="82" y="5373"/>
                    <a:pt x="1656" y="6445"/>
                    <a:pt x="3230" y="6445"/>
                  </a:cubicBezTo>
                  <a:cubicBezTo>
                    <a:pt x="4803" y="6445"/>
                    <a:pt x="6377" y="5373"/>
                    <a:pt x="6459" y="3230"/>
                  </a:cubicBezTo>
                  <a:cubicBezTo>
                    <a:pt x="6459" y="1457"/>
                    <a:pt x="5014" y="1"/>
                    <a:pt x="3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3"/>
            <p:cNvSpPr/>
            <p:nvPr/>
          </p:nvSpPr>
          <p:spPr>
            <a:xfrm>
              <a:off x="5741204" y="2813029"/>
              <a:ext cx="123784" cy="398955"/>
            </a:xfrm>
            <a:custGeom>
              <a:avLst/>
              <a:gdLst/>
              <a:ahLst/>
              <a:cxnLst/>
              <a:rect l="l" t="t" r="r" b="b"/>
              <a:pathLst>
                <a:path w="8117" h="26161" extrusionOk="0">
                  <a:moveTo>
                    <a:pt x="6588" y="2625"/>
                  </a:moveTo>
                  <a:lnTo>
                    <a:pt x="6588" y="24632"/>
                  </a:lnTo>
                  <a:lnTo>
                    <a:pt x="1566" y="24632"/>
                  </a:lnTo>
                  <a:lnTo>
                    <a:pt x="1566" y="7656"/>
                  </a:lnTo>
                  <a:lnTo>
                    <a:pt x="6588" y="2625"/>
                  </a:lnTo>
                  <a:close/>
                  <a:moveTo>
                    <a:pt x="7345" y="1"/>
                  </a:moveTo>
                  <a:cubicBezTo>
                    <a:pt x="7146" y="1"/>
                    <a:pt x="6952" y="78"/>
                    <a:pt x="6806" y="223"/>
                  </a:cubicBezTo>
                  <a:lnTo>
                    <a:pt x="227" y="6791"/>
                  </a:lnTo>
                  <a:cubicBezTo>
                    <a:pt x="83" y="6937"/>
                    <a:pt x="0" y="7127"/>
                    <a:pt x="0" y="7337"/>
                  </a:cubicBezTo>
                  <a:lnTo>
                    <a:pt x="0" y="25396"/>
                  </a:lnTo>
                  <a:cubicBezTo>
                    <a:pt x="0" y="25824"/>
                    <a:pt x="345" y="26161"/>
                    <a:pt x="764" y="26161"/>
                  </a:cubicBezTo>
                  <a:lnTo>
                    <a:pt x="7352" y="26161"/>
                  </a:lnTo>
                  <a:cubicBezTo>
                    <a:pt x="7769" y="26161"/>
                    <a:pt x="8116" y="25824"/>
                    <a:pt x="8116" y="25396"/>
                  </a:cubicBezTo>
                  <a:lnTo>
                    <a:pt x="8116" y="769"/>
                  </a:lnTo>
                  <a:cubicBezTo>
                    <a:pt x="8116" y="459"/>
                    <a:pt x="7933" y="177"/>
                    <a:pt x="7642" y="59"/>
                  </a:cubicBezTo>
                  <a:cubicBezTo>
                    <a:pt x="7546" y="20"/>
                    <a:pt x="7445" y="1"/>
                    <a:pt x="7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3"/>
            <p:cNvSpPr/>
            <p:nvPr/>
          </p:nvSpPr>
          <p:spPr>
            <a:xfrm>
              <a:off x="5679037" y="2813090"/>
              <a:ext cx="23332" cy="85766"/>
            </a:xfrm>
            <a:custGeom>
              <a:avLst/>
              <a:gdLst/>
              <a:ahLst/>
              <a:cxnLst/>
              <a:rect l="l" t="t" r="r" b="b"/>
              <a:pathLst>
                <a:path w="1530" h="5624" extrusionOk="0">
                  <a:moveTo>
                    <a:pt x="777" y="1"/>
                  </a:moveTo>
                  <a:cubicBezTo>
                    <a:pt x="348" y="1"/>
                    <a:pt x="1" y="342"/>
                    <a:pt x="1" y="765"/>
                  </a:cubicBezTo>
                  <a:lnTo>
                    <a:pt x="1" y="4859"/>
                  </a:lnTo>
                  <a:cubicBezTo>
                    <a:pt x="1" y="5285"/>
                    <a:pt x="339" y="5624"/>
                    <a:pt x="761" y="5624"/>
                  </a:cubicBezTo>
                  <a:cubicBezTo>
                    <a:pt x="772" y="5624"/>
                    <a:pt x="783" y="5624"/>
                    <a:pt x="793" y="5623"/>
                  </a:cubicBezTo>
                  <a:cubicBezTo>
                    <a:pt x="1212" y="5615"/>
                    <a:pt x="1529" y="5259"/>
                    <a:pt x="1529" y="4842"/>
                  </a:cubicBezTo>
                  <a:lnTo>
                    <a:pt x="1529" y="791"/>
                  </a:lnTo>
                  <a:cubicBezTo>
                    <a:pt x="1529" y="374"/>
                    <a:pt x="1212" y="18"/>
                    <a:pt x="793" y="1"/>
                  </a:cubicBezTo>
                  <a:cubicBezTo>
                    <a:pt x="788" y="1"/>
                    <a:pt x="782"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3"/>
            <p:cNvSpPr/>
            <p:nvPr/>
          </p:nvSpPr>
          <p:spPr>
            <a:xfrm>
              <a:off x="5628566" y="2850676"/>
              <a:ext cx="23317" cy="85781"/>
            </a:xfrm>
            <a:custGeom>
              <a:avLst/>
              <a:gdLst/>
              <a:ahLst/>
              <a:cxnLst/>
              <a:rect l="l" t="t" r="r" b="b"/>
              <a:pathLst>
                <a:path w="1529" h="5625" extrusionOk="0">
                  <a:moveTo>
                    <a:pt x="775" y="1"/>
                  </a:moveTo>
                  <a:cubicBezTo>
                    <a:pt x="345" y="1"/>
                    <a:pt x="0" y="343"/>
                    <a:pt x="0" y="765"/>
                  </a:cubicBezTo>
                  <a:lnTo>
                    <a:pt x="0" y="4859"/>
                  </a:lnTo>
                  <a:cubicBezTo>
                    <a:pt x="0" y="5277"/>
                    <a:pt x="338" y="5624"/>
                    <a:pt x="760" y="5624"/>
                  </a:cubicBezTo>
                  <a:cubicBezTo>
                    <a:pt x="770" y="5624"/>
                    <a:pt x="780" y="5624"/>
                    <a:pt x="791" y="5623"/>
                  </a:cubicBezTo>
                  <a:cubicBezTo>
                    <a:pt x="1210" y="5606"/>
                    <a:pt x="1529" y="5250"/>
                    <a:pt x="1529" y="4842"/>
                  </a:cubicBezTo>
                  <a:lnTo>
                    <a:pt x="1529" y="783"/>
                  </a:lnTo>
                  <a:cubicBezTo>
                    <a:pt x="1529" y="374"/>
                    <a:pt x="1210" y="18"/>
                    <a:pt x="791" y="1"/>
                  </a:cubicBezTo>
                  <a:cubicBezTo>
                    <a:pt x="785" y="1"/>
                    <a:pt x="780"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3"/>
            <p:cNvSpPr/>
            <p:nvPr/>
          </p:nvSpPr>
          <p:spPr>
            <a:xfrm>
              <a:off x="5465959" y="2813059"/>
              <a:ext cx="123784" cy="398925"/>
            </a:xfrm>
            <a:custGeom>
              <a:avLst/>
              <a:gdLst/>
              <a:ahLst/>
              <a:cxnLst/>
              <a:rect l="l" t="t" r="r" b="b"/>
              <a:pathLst>
                <a:path w="8117" h="26159" extrusionOk="0">
                  <a:moveTo>
                    <a:pt x="1529" y="2623"/>
                  </a:moveTo>
                  <a:lnTo>
                    <a:pt x="6551" y="7654"/>
                  </a:lnTo>
                  <a:lnTo>
                    <a:pt x="6551" y="24630"/>
                  </a:lnTo>
                  <a:lnTo>
                    <a:pt x="1529" y="24630"/>
                  </a:lnTo>
                  <a:lnTo>
                    <a:pt x="1529" y="2623"/>
                  </a:lnTo>
                  <a:close/>
                  <a:moveTo>
                    <a:pt x="781" y="0"/>
                  </a:moveTo>
                  <a:cubicBezTo>
                    <a:pt x="386" y="0"/>
                    <a:pt x="0" y="304"/>
                    <a:pt x="0" y="767"/>
                  </a:cubicBezTo>
                  <a:lnTo>
                    <a:pt x="0" y="25394"/>
                  </a:lnTo>
                  <a:cubicBezTo>
                    <a:pt x="0" y="25822"/>
                    <a:pt x="347" y="26159"/>
                    <a:pt x="765" y="26159"/>
                  </a:cubicBezTo>
                  <a:lnTo>
                    <a:pt x="7352" y="26159"/>
                  </a:lnTo>
                  <a:cubicBezTo>
                    <a:pt x="7771" y="26159"/>
                    <a:pt x="8116" y="25822"/>
                    <a:pt x="8116" y="25394"/>
                  </a:cubicBezTo>
                  <a:lnTo>
                    <a:pt x="8116" y="7335"/>
                  </a:lnTo>
                  <a:cubicBezTo>
                    <a:pt x="8116" y="7125"/>
                    <a:pt x="8036" y="6935"/>
                    <a:pt x="7889" y="6789"/>
                  </a:cubicBezTo>
                  <a:lnTo>
                    <a:pt x="1310" y="221"/>
                  </a:lnTo>
                  <a:cubicBezTo>
                    <a:pt x="1158" y="69"/>
                    <a:pt x="969"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63"/>
          <p:cNvGrpSpPr/>
          <p:nvPr/>
        </p:nvGrpSpPr>
        <p:grpSpPr>
          <a:xfrm>
            <a:off x="5327830" y="3153931"/>
            <a:ext cx="305098" cy="376621"/>
            <a:chOff x="5063926" y="2812831"/>
            <a:chExt cx="323575" cy="399428"/>
          </a:xfrm>
        </p:grpSpPr>
        <p:sp>
          <p:nvSpPr>
            <p:cNvPr id="854" name="Google Shape;854;p63"/>
            <p:cNvSpPr/>
            <p:nvPr/>
          </p:nvSpPr>
          <p:spPr>
            <a:xfrm>
              <a:off x="5111241" y="3105122"/>
              <a:ext cx="72438" cy="65468"/>
            </a:xfrm>
            <a:custGeom>
              <a:avLst/>
              <a:gdLst/>
              <a:ahLst/>
              <a:cxnLst/>
              <a:rect l="l" t="t" r="r" b="b"/>
              <a:pathLst>
                <a:path w="4750" h="4293" extrusionOk="0">
                  <a:moveTo>
                    <a:pt x="1767" y="0"/>
                  </a:moveTo>
                  <a:cubicBezTo>
                    <a:pt x="1" y="63"/>
                    <a:pt x="1" y="2583"/>
                    <a:pt x="1767" y="2655"/>
                  </a:cubicBezTo>
                  <a:lnTo>
                    <a:pt x="3405" y="2655"/>
                  </a:lnTo>
                  <a:cubicBezTo>
                    <a:pt x="3813" y="2666"/>
                    <a:pt x="3813" y="3256"/>
                    <a:pt x="3405" y="3275"/>
                  </a:cubicBezTo>
                  <a:lnTo>
                    <a:pt x="1365" y="3275"/>
                  </a:lnTo>
                  <a:cubicBezTo>
                    <a:pt x="1092" y="3275"/>
                    <a:pt x="856" y="3485"/>
                    <a:pt x="848" y="3758"/>
                  </a:cubicBezTo>
                  <a:cubicBezTo>
                    <a:pt x="828" y="4048"/>
                    <a:pt x="1066" y="4293"/>
                    <a:pt x="1356" y="4293"/>
                  </a:cubicBezTo>
                  <a:lnTo>
                    <a:pt x="3385" y="4293"/>
                  </a:lnTo>
                  <a:cubicBezTo>
                    <a:pt x="4103" y="4293"/>
                    <a:pt x="4723" y="3721"/>
                    <a:pt x="4732" y="2994"/>
                  </a:cubicBezTo>
                  <a:cubicBezTo>
                    <a:pt x="4750" y="2247"/>
                    <a:pt x="4149" y="1638"/>
                    <a:pt x="3405" y="1638"/>
                  </a:cubicBezTo>
                  <a:lnTo>
                    <a:pt x="1776" y="1638"/>
                  </a:lnTo>
                  <a:cubicBezTo>
                    <a:pt x="1621" y="1638"/>
                    <a:pt x="1483" y="1529"/>
                    <a:pt x="1457" y="1373"/>
                  </a:cubicBezTo>
                  <a:cubicBezTo>
                    <a:pt x="1428" y="1181"/>
                    <a:pt x="1575" y="1018"/>
                    <a:pt x="1767" y="1018"/>
                  </a:cubicBezTo>
                  <a:lnTo>
                    <a:pt x="3804" y="1018"/>
                  </a:lnTo>
                  <a:cubicBezTo>
                    <a:pt x="4077" y="1018"/>
                    <a:pt x="4313" y="810"/>
                    <a:pt x="4322" y="526"/>
                  </a:cubicBezTo>
                  <a:cubicBezTo>
                    <a:pt x="4341" y="236"/>
                    <a:pt x="4103" y="0"/>
                    <a:pt x="3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3"/>
            <p:cNvSpPr/>
            <p:nvPr/>
          </p:nvSpPr>
          <p:spPr>
            <a:xfrm>
              <a:off x="5193246" y="3105122"/>
              <a:ext cx="65651" cy="65468"/>
            </a:xfrm>
            <a:custGeom>
              <a:avLst/>
              <a:gdLst/>
              <a:ahLst/>
              <a:cxnLst/>
              <a:rect l="l" t="t" r="r" b="b"/>
              <a:pathLst>
                <a:path w="4305" h="4293" extrusionOk="0">
                  <a:moveTo>
                    <a:pt x="509" y="0"/>
                  </a:moveTo>
                  <a:cubicBezTo>
                    <a:pt x="227" y="0"/>
                    <a:pt x="0" y="227"/>
                    <a:pt x="0" y="509"/>
                  </a:cubicBezTo>
                  <a:lnTo>
                    <a:pt x="0" y="3784"/>
                  </a:lnTo>
                  <a:cubicBezTo>
                    <a:pt x="0" y="4066"/>
                    <a:pt x="227" y="4293"/>
                    <a:pt x="509" y="4293"/>
                  </a:cubicBezTo>
                  <a:lnTo>
                    <a:pt x="3767" y="4293"/>
                  </a:lnTo>
                  <a:cubicBezTo>
                    <a:pt x="4040" y="4293"/>
                    <a:pt x="4276" y="4085"/>
                    <a:pt x="4284" y="3802"/>
                  </a:cubicBezTo>
                  <a:cubicBezTo>
                    <a:pt x="4304" y="3511"/>
                    <a:pt x="4066" y="3275"/>
                    <a:pt x="3784" y="3275"/>
                  </a:cubicBezTo>
                  <a:lnTo>
                    <a:pt x="1018" y="3275"/>
                  </a:lnTo>
                  <a:lnTo>
                    <a:pt x="1018" y="2655"/>
                  </a:lnTo>
                  <a:lnTo>
                    <a:pt x="3356" y="2655"/>
                  </a:lnTo>
                  <a:cubicBezTo>
                    <a:pt x="3629" y="2655"/>
                    <a:pt x="3867" y="2448"/>
                    <a:pt x="3876" y="2164"/>
                  </a:cubicBezTo>
                  <a:cubicBezTo>
                    <a:pt x="3894" y="1874"/>
                    <a:pt x="3658" y="1638"/>
                    <a:pt x="3376" y="1638"/>
                  </a:cubicBezTo>
                  <a:lnTo>
                    <a:pt x="1018" y="1638"/>
                  </a:lnTo>
                  <a:lnTo>
                    <a:pt x="1018" y="1018"/>
                  </a:lnTo>
                  <a:lnTo>
                    <a:pt x="3767" y="1018"/>
                  </a:lnTo>
                  <a:cubicBezTo>
                    <a:pt x="4040" y="1018"/>
                    <a:pt x="4276" y="810"/>
                    <a:pt x="4284" y="526"/>
                  </a:cubicBezTo>
                  <a:cubicBezTo>
                    <a:pt x="4304" y="236"/>
                    <a:pt x="4066" y="0"/>
                    <a:pt x="3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3"/>
            <p:cNvSpPr/>
            <p:nvPr/>
          </p:nvSpPr>
          <p:spPr>
            <a:xfrm>
              <a:off x="5268160" y="3105122"/>
              <a:ext cx="65468" cy="65468"/>
            </a:xfrm>
            <a:custGeom>
              <a:avLst/>
              <a:gdLst/>
              <a:ahLst/>
              <a:cxnLst/>
              <a:rect l="l" t="t" r="r" b="b"/>
              <a:pathLst>
                <a:path w="4293" h="4293" extrusionOk="0">
                  <a:moveTo>
                    <a:pt x="2965" y="1018"/>
                  </a:moveTo>
                  <a:cubicBezTo>
                    <a:pt x="3129" y="1018"/>
                    <a:pt x="3275" y="1155"/>
                    <a:pt x="3275" y="1328"/>
                  </a:cubicBezTo>
                  <a:lnTo>
                    <a:pt x="3275" y="2965"/>
                  </a:lnTo>
                  <a:cubicBezTo>
                    <a:pt x="3275" y="3129"/>
                    <a:pt x="3129" y="3275"/>
                    <a:pt x="2965" y="3275"/>
                  </a:cubicBezTo>
                  <a:lnTo>
                    <a:pt x="1328" y="3275"/>
                  </a:lnTo>
                  <a:cubicBezTo>
                    <a:pt x="1155" y="3275"/>
                    <a:pt x="1018" y="3129"/>
                    <a:pt x="1018" y="2965"/>
                  </a:cubicBezTo>
                  <a:lnTo>
                    <a:pt x="1018" y="1328"/>
                  </a:lnTo>
                  <a:cubicBezTo>
                    <a:pt x="1018" y="1155"/>
                    <a:pt x="1155" y="1018"/>
                    <a:pt x="1328" y="1018"/>
                  </a:cubicBezTo>
                  <a:close/>
                  <a:moveTo>
                    <a:pt x="1328" y="0"/>
                  </a:moveTo>
                  <a:cubicBezTo>
                    <a:pt x="592" y="0"/>
                    <a:pt x="0" y="592"/>
                    <a:pt x="0" y="1328"/>
                  </a:cubicBezTo>
                  <a:lnTo>
                    <a:pt x="0" y="2965"/>
                  </a:lnTo>
                  <a:cubicBezTo>
                    <a:pt x="0" y="3692"/>
                    <a:pt x="592" y="4293"/>
                    <a:pt x="1328" y="4293"/>
                  </a:cubicBezTo>
                  <a:lnTo>
                    <a:pt x="2957" y="4293"/>
                  </a:lnTo>
                  <a:cubicBezTo>
                    <a:pt x="3693" y="4293"/>
                    <a:pt x="4293" y="3692"/>
                    <a:pt x="4293" y="2957"/>
                  </a:cubicBezTo>
                  <a:lnTo>
                    <a:pt x="4293" y="1328"/>
                  </a:lnTo>
                  <a:cubicBezTo>
                    <a:pt x="4293" y="592"/>
                    <a:pt x="3693" y="0"/>
                    <a:pt x="2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3"/>
            <p:cNvSpPr/>
            <p:nvPr/>
          </p:nvSpPr>
          <p:spPr>
            <a:xfrm>
              <a:off x="5063926" y="2812831"/>
              <a:ext cx="323575" cy="399428"/>
            </a:xfrm>
            <a:custGeom>
              <a:avLst/>
              <a:gdLst/>
              <a:ahLst/>
              <a:cxnLst/>
              <a:rect l="l" t="t" r="r" b="b"/>
              <a:pathLst>
                <a:path w="21218" h="26192" extrusionOk="0">
                  <a:moveTo>
                    <a:pt x="10610" y="1564"/>
                  </a:moveTo>
                  <a:cubicBezTo>
                    <a:pt x="15032" y="1736"/>
                    <a:pt x="15032" y="8068"/>
                    <a:pt x="10610" y="8243"/>
                  </a:cubicBezTo>
                  <a:cubicBezTo>
                    <a:pt x="8772" y="8243"/>
                    <a:pt x="7281" y="6741"/>
                    <a:pt x="7281" y="4902"/>
                  </a:cubicBezTo>
                  <a:cubicBezTo>
                    <a:pt x="7281" y="3066"/>
                    <a:pt x="8772" y="1564"/>
                    <a:pt x="10610" y="1564"/>
                  </a:cubicBezTo>
                  <a:close/>
                  <a:moveTo>
                    <a:pt x="10610" y="9761"/>
                  </a:moveTo>
                  <a:cubicBezTo>
                    <a:pt x="14495" y="9761"/>
                    <a:pt x="17632" y="12719"/>
                    <a:pt x="18014" y="16440"/>
                  </a:cubicBezTo>
                  <a:lnTo>
                    <a:pt x="3213" y="16440"/>
                  </a:lnTo>
                  <a:cubicBezTo>
                    <a:pt x="3586" y="12719"/>
                    <a:pt x="6735" y="9761"/>
                    <a:pt x="10610" y="9761"/>
                  </a:cubicBezTo>
                  <a:close/>
                  <a:moveTo>
                    <a:pt x="19689" y="18003"/>
                  </a:moveTo>
                  <a:lnTo>
                    <a:pt x="19689" y="24663"/>
                  </a:lnTo>
                  <a:lnTo>
                    <a:pt x="1529" y="24663"/>
                  </a:lnTo>
                  <a:lnTo>
                    <a:pt x="1529" y="18003"/>
                  </a:lnTo>
                  <a:close/>
                  <a:moveTo>
                    <a:pt x="10610" y="0"/>
                  </a:moveTo>
                  <a:cubicBezTo>
                    <a:pt x="5979" y="9"/>
                    <a:pt x="4005" y="5931"/>
                    <a:pt x="7625" y="8723"/>
                  </a:cubicBezTo>
                  <a:cubicBezTo>
                    <a:pt x="7534" y="8752"/>
                    <a:pt x="2167" y="10490"/>
                    <a:pt x="1667" y="16440"/>
                  </a:cubicBezTo>
                  <a:lnTo>
                    <a:pt x="765" y="16440"/>
                  </a:lnTo>
                  <a:cubicBezTo>
                    <a:pt x="339" y="16440"/>
                    <a:pt x="1" y="16776"/>
                    <a:pt x="1" y="17204"/>
                  </a:cubicBezTo>
                  <a:lnTo>
                    <a:pt x="1" y="25427"/>
                  </a:lnTo>
                  <a:cubicBezTo>
                    <a:pt x="1" y="25846"/>
                    <a:pt x="339" y="26191"/>
                    <a:pt x="765" y="26191"/>
                  </a:cubicBezTo>
                  <a:lnTo>
                    <a:pt x="20445" y="26191"/>
                  </a:lnTo>
                  <a:cubicBezTo>
                    <a:pt x="20873" y="26191"/>
                    <a:pt x="21218" y="25846"/>
                    <a:pt x="21218" y="25427"/>
                  </a:cubicBezTo>
                  <a:lnTo>
                    <a:pt x="21218" y="17204"/>
                  </a:lnTo>
                  <a:cubicBezTo>
                    <a:pt x="21218" y="16776"/>
                    <a:pt x="20873" y="16440"/>
                    <a:pt x="20445" y="16440"/>
                  </a:cubicBezTo>
                  <a:lnTo>
                    <a:pt x="19543" y="16440"/>
                  </a:lnTo>
                  <a:cubicBezTo>
                    <a:pt x="19043" y="10490"/>
                    <a:pt x="13658" y="8752"/>
                    <a:pt x="13593" y="8723"/>
                  </a:cubicBezTo>
                  <a:cubicBezTo>
                    <a:pt x="17207" y="5931"/>
                    <a:pt x="15241" y="9"/>
                    <a:pt x="10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 name="Google Shape;858;p63"/>
          <p:cNvSpPr/>
          <p:nvPr/>
        </p:nvSpPr>
        <p:spPr>
          <a:xfrm>
            <a:off x="4747697" y="3154196"/>
            <a:ext cx="331804" cy="376382"/>
          </a:xfrm>
          <a:custGeom>
            <a:avLst/>
            <a:gdLst/>
            <a:ahLst/>
            <a:cxnLst/>
            <a:rect l="l" t="t" r="r" b="b"/>
            <a:pathLst>
              <a:path w="23074" h="26174" extrusionOk="0">
                <a:moveTo>
                  <a:pt x="10691" y="1601"/>
                </a:moveTo>
                <a:cubicBezTo>
                  <a:pt x="10444" y="3293"/>
                  <a:pt x="9088" y="6031"/>
                  <a:pt x="5778" y="6513"/>
                </a:cubicBezTo>
                <a:cubicBezTo>
                  <a:pt x="6023" y="4821"/>
                  <a:pt x="7387" y="2083"/>
                  <a:pt x="10691" y="1601"/>
                </a:cubicBezTo>
                <a:close/>
                <a:moveTo>
                  <a:pt x="12346" y="1601"/>
                </a:moveTo>
                <a:lnTo>
                  <a:pt x="12346" y="1601"/>
                </a:lnTo>
                <a:cubicBezTo>
                  <a:pt x="15650" y="2083"/>
                  <a:pt x="17014" y="4821"/>
                  <a:pt x="17259" y="6513"/>
                </a:cubicBezTo>
                <a:cubicBezTo>
                  <a:pt x="13947" y="6031"/>
                  <a:pt x="12593" y="3293"/>
                  <a:pt x="12346" y="1601"/>
                </a:cubicBezTo>
                <a:close/>
                <a:moveTo>
                  <a:pt x="11519" y="4020"/>
                </a:moveTo>
                <a:cubicBezTo>
                  <a:pt x="12593" y="6186"/>
                  <a:pt x="14748" y="7751"/>
                  <a:pt x="17276" y="8016"/>
                </a:cubicBezTo>
                <a:cubicBezTo>
                  <a:pt x="16650" y="11972"/>
                  <a:pt x="14047" y="12518"/>
                  <a:pt x="11519" y="13874"/>
                </a:cubicBezTo>
                <a:cubicBezTo>
                  <a:pt x="8979" y="12518"/>
                  <a:pt x="6387" y="11972"/>
                  <a:pt x="5758" y="8016"/>
                </a:cubicBezTo>
                <a:cubicBezTo>
                  <a:pt x="8289" y="7751"/>
                  <a:pt x="10444" y="6186"/>
                  <a:pt x="11519" y="4020"/>
                </a:cubicBezTo>
                <a:close/>
                <a:moveTo>
                  <a:pt x="7361" y="13509"/>
                </a:moveTo>
                <a:lnTo>
                  <a:pt x="10746" y="15201"/>
                </a:lnTo>
                <a:lnTo>
                  <a:pt x="10746" y="15957"/>
                </a:lnTo>
                <a:lnTo>
                  <a:pt x="7361" y="18212"/>
                </a:lnTo>
                <a:lnTo>
                  <a:pt x="7361" y="13509"/>
                </a:lnTo>
                <a:close/>
                <a:moveTo>
                  <a:pt x="15658" y="13509"/>
                </a:moveTo>
                <a:lnTo>
                  <a:pt x="15658" y="18212"/>
                </a:lnTo>
                <a:lnTo>
                  <a:pt x="12274" y="15957"/>
                </a:lnTo>
                <a:lnTo>
                  <a:pt x="12274" y="15201"/>
                </a:lnTo>
                <a:lnTo>
                  <a:pt x="15658" y="13509"/>
                </a:lnTo>
                <a:close/>
                <a:moveTo>
                  <a:pt x="10746" y="17813"/>
                </a:moveTo>
                <a:lnTo>
                  <a:pt x="10746" y="18841"/>
                </a:lnTo>
                <a:cubicBezTo>
                  <a:pt x="10746" y="20269"/>
                  <a:pt x="9590" y="21361"/>
                  <a:pt x="8226" y="21361"/>
                </a:cubicBezTo>
                <a:lnTo>
                  <a:pt x="6534" y="21361"/>
                </a:lnTo>
                <a:cubicBezTo>
                  <a:pt x="6505" y="20942"/>
                  <a:pt x="6652" y="20542"/>
                  <a:pt x="7014" y="20306"/>
                </a:cubicBezTo>
                <a:lnTo>
                  <a:pt x="10746" y="17813"/>
                </a:lnTo>
                <a:close/>
                <a:moveTo>
                  <a:pt x="12274" y="17813"/>
                </a:moveTo>
                <a:lnTo>
                  <a:pt x="16003" y="20306"/>
                </a:lnTo>
                <a:cubicBezTo>
                  <a:pt x="16368" y="20542"/>
                  <a:pt x="16512" y="20942"/>
                  <a:pt x="16486" y="21361"/>
                </a:cubicBezTo>
                <a:lnTo>
                  <a:pt x="14794" y="21361"/>
                </a:lnTo>
                <a:cubicBezTo>
                  <a:pt x="13401" y="21361"/>
                  <a:pt x="12274" y="20232"/>
                  <a:pt x="12274" y="18841"/>
                </a:cubicBezTo>
                <a:lnTo>
                  <a:pt x="12274" y="17813"/>
                </a:lnTo>
                <a:close/>
                <a:moveTo>
                  <a:pt x="17187" y="17295"/>
                </a:moveTo>
                <a:cubicBezTo>
                  <a:pt x="17549" y="17531"/>
                  <a:pt x="20508" y="19523"/>
                  <a:pt x="21272" y="23599"/>
                </a:cubicBezTo>
                <a:cubicBezTo>
                  <a:pt x="21370" y="24127"/>
                  <a:pt x="20962" y="24628"/>
                  <a:pt x="20407" y="24628"/>
                </a:cubicBezTo>
                <a:lnTo>
                  <a:pt x="20407" y="24636"/>
                </a:lnTo>
                <a:lnTo>
                  <a:pt x="2566" y="24628"/>
                </a:lnTo>
                <a:cubicBezTo>
                  <a:pt x="2003" y="24628"/>
                  <a:pt x="1601" y="24119"/>
                  <a:pt x="1702" y="23608"/>
                </a:cubicBezTo>
                <a:cubicBezTo>
                  <a:pt x="2466" y="19533"/>
                  <a:pt x="5486" y="17549"/>
                  <a:pt x="5833" y="17313"/>
                </a:cubicBezTo>
                <a:lnTo>
                  <a:pt x="5833" y="19304"/>
                </a:lnTo>
                <a:cubicBezTo>
                  <a:pt x="5304" y="19787"/>
                  <a:pt x="4994" y="20470"/>
                  <a:pt x="4994" y="21197"/>
                </a:cubicBezTo>
                <a:lnTo>
                  <a:pt x="4994" y="22125"/>
                </a:lnTo>
                <a:cubicBezTo>
                  <a:pt x="4994" y="22544"/>
                  <a:pt x="5341" y="22889"/>
                  <a:pt x="5758" y="22889"/>
                </a:cubicBezTo>
                <a:lnTo>
                  <a:pt x="8235" y="22889"/>
                </a:lnTo>
                <a:cubicBezTo>
                  <a:pt x="8235" y="22889"/>
                  <a:pt x="8246" y="22890"/>
                  <a:pt x="8268" y="22890"/>
                </a:cubicBezTo>
                <a:cubicBezTo>
                  <a:pt x="8534" y="22890"/>
                  <a:pt x="10342" y="22828"/>
                  <a:pt x="11519" y="21197"/>
                </a:cubicBezTo>
                <a:cubicBezTo>
                  <a:pt x="12646" y="22719"/>
                  <a:pt x="13990" y="22894"/>
                  <a:pt x="15519" y="22894"/>
                </a:cubicBezTo>
                <a:cubicBezTo>
                  <a:pt x="15977" y="22894"/>
                  <a:pt x="16452" y="22878"/>
                  <a:pt x="16942" y="22878"/>
                </a:cubicBezTo>
                <a:cubicBezTo>
                  <a:pt x="17047" y="22878"/>
                  <a:pt x="17153" y="22879"/>
                  <a:pt x="17259" y="22881"/>
                </a:cubicBezTo>
                <a:cubicBezTo>
                  <a:pt x="17687" y="22881"/>
                  <a:pt x="18032" y="22536"/>
                  <a:pt x="18023" y="22117"/>
                </a:cubicBezTo>
                <a:lnTo>
                  <a:pt x="18023" y="21189"/>
                </a:lnTo>
                <a:cubicBezTo>
                  <a:pt x="18032" y="20461"/>
                  <a:pt x="17733" y="19778"/>
                  <a:pt x="17187" y="19287"/>
                </a:cubicBezTo>
                <a:lnTo>
                  <a:pt x="17187" y="17295"/>
                </a:lnTo>
                <a:close/>
                <a:moveTo>
                  <a:pt x="11527" y="0"/>
                </a:moveTo>
                <a:cubicBezTo>
                  <a:pt x="5496" y="101"/>
                  <a:pt x="1848" y="6815"/>
                  <a:pt x="5868" y="12035"/>
                </a:cubicBezTo>
                <a:cubicBezTo>
                  <a:pt x="5841" y="12110"/>
                  <a:pt x="5833" y="12182"/>
                  <a:pt x="5833" y="12263"/>
                </a:cubicBezTo>
                <a:lnTo>
                  <a:pt x="5833" y="15474"/>
                </a:lnTo>
                <a:cubicBezTo>
                  <a:pt x="4440" y="16276"/>
                  <a:pt x="1130" y="18632"/>
                  <a:pt x="274" y="23326"/>
                </a:cubicBezTo>
                <a:cubicBezTo>
                  <a:pt x="1" y="24783"/>
                  <a:pt x="1119" y="26165"/>
                  <a:pt x="2630" y="26165"/>
                </a:cubicBezTo>
                <a:cubicBezTo>
                  <a:pt x="6652" y="26173"/>
                  <a:pt x="16305" y="26173"/>
                  <a:pt x="20425" y="26173"/>
                </a:cubicBezTo>
                <a:cubicBezTo>
                  <a:pt x="21936" y="26173"/>
                  <a:pt x="23073" y="24800"/>
                  <a:pt x="22801" y="23326"/>
                </a:cubicBezTo>
                <a:cubicBezTo>
                  <a:pt x="22499" y="21752"/>
                  <a:pt x="21370" y="17867"/>
                  <a:pt x="17222" y="15474"/>
                </a:cubicBezTo>
                <a:lnTo>
                  <a:pt x="17222" y="12263"/>
                </a:lnTo>
                <a:cubicBezTo>
                  <a:pt x="17222" y="12182"/>
                  <a:pt x="17213" y="12110"/>
                  <a:pt x="17187" y="12035"/>
                </a:cubicBezTo>
                <a:cubicBezTo>
                  <a:pt x="21218" y="6804"/>
                  <a:pt x="17549" y="90"/>
                  <a:pt x="1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 name="Google Shape;859;p63"/>
          <p:cNvGrpSpPr/>
          <p:nvPr/>
        </p:nvGrpSpPr>
        <p:grpSpPr>
          <a:xfrm>
            <a:off x="4123069" y="3153931"/>
            <a:ext cx="376247" cy="376621"/>
            <a:chOff x="4146414" y="2812831"/>
            <a:chExt cx="399032" cy="399428"/>
          </a:xfrm>
        </p:grpSpPr>
        <p:sp>
          <p:nvSpPr>
            <p:cNvPr id="860" name="Google Shape;860;p63"/>
            <p:cNvSpPr/>
            <p:nvPr/>
          </p:nvSpPr>
          <p:spPr>
            <a:xfrm>
              <a:off x="4146414" y="2812831"/>
              <a:ext cx="399032" cy="399428"/>
            </a:xfrm>
            <a:custGeom>
              <a:avLst/>
              <a:gdLst/>
              <a:ahLst/>
              <a:cxnLst/>
              <a:rect l="l" t="t" r="r" b="b"/>
              <a:pathLst>
                <a:path w="26166" h="26192" extrusionOk="0">
                  <a:moveTo>
                    <a:pt x="13084" y="1564"/>
                  </a:moveTo>
                  <a:cubicBezTo>
                    <a:pt x="17505" y="1728"/>
                    <a:pt x="17505" y="8068"/>
                    <a:pt x="13084" y="8232"/>
                  </a:cubicBezTo>
                  <a:cubicBezTo>
                    <a:pt x="11245" y="8232"/>
                    <a:pt x="9745" y="6741"/>
                    <a:pt x="9745" y="4902"/>
                  </a:cubicBezTo>
                  <a:cubicBezTo>
                    <a:pt x="9745" y="3057"/>
                    <a:pt x="11245" y="1564"/>
                    <a:pt x="13084" y="1564"/>
                  </a:cubicBezTo>
                  <a:close/>
                  <a:moveTo>
                    <a:pt x="13084" y="9752"/>
                  </a:moveTo>
                  <a:cubicBezTo>
                    <a:pt x="15259" y="9752"/>
                    <a:pt x="17304" y="10717"/>
                    <a:pt x="18706" y="12326"/>
                  </a:cubicBezTo>
                  <a:lnTo>
                    <a:pt x="7461" y="12326"/>
                  </a:lnTo>
                  <a:cubicBezTo>
                    <a:pt x="8861" y="10717"/>
                    <a:pt x="10909" y="9752"/>
                    <a:pt x="13084" y="9752"/>
                  </a:cubicBezTo>
                  <a:close/>
                  <a:moveTo>
                    <a:pt x="24637" y="13892"/>
                  </a:moveTo>
                  <a:lnTo>
                    <a:pt x="24637" y="20551"/>
                  </a:lnTo>
                  <a:lnTo>
                    <a:pt x="1529" y="20551"/>
                  </a:lnTo>
                  <a:lnTo>
                    <a:pt x="1529" y="13892"/>
                  </a:lnTo>
                  <a:close/>
                  <a:moveTo>
                    <a:pt x="20525" y="22080"/>
                  </a:moveTo>
                  <a:lnTo>
                    <a:pt x="20525" y="24191"/>
                  </a:lnTo>
                  <a:cubicBezTo>
                    <a:pt x="20525" y="24455"/>
                    <a:pt x="20316" y="24663"/>
                    <a:pt x="20051" y="24663"/>
                  </a:cubicBezTo>
                  <a:lnTo>
                    <a:pt x="6105" y="24663"/>
                  </a:lnTo>
                  <a:cubicBezTo>
                    <a:pt x="5850" y="24663"/>
                    <a:pt x="5640" y="24455"/>
                    <a:pt x="5640" y="24200"/>
                  </a:cubicBezTo>
                  <a:lnTo>
                    <a:pt x="5640" y="22080"/>
                  </a:lnTo>
                  <a:close/>
                  <a:moveTo>
                    <a:pt x="13084" y="0"/>
                  </a:moveTo>
                  <a:cubicBezTo>
                    <a:pt x="8453" y="9"/>
                    <a:pt x="6479" y="5913"/>
                    <a:pt x="10090" y="8715"/>
                  </a:cubicBezTo>
                  <a:cubicBezTo>
                    <a:pt x="7715" y="9553"/>
                    <a:pt x="6252" y="11254"/>
                    <a:pt x="5551" y="12326"/>
                  </a:cubicBezTo>
                  <a:lnTo>
                    <a:pt x="765" y="12326"/>
                  </a:lnTo>
                  <a:cubicBezTo>
                    <a:pt x="345" y="12326"/>
                    <a:pt x="0" y="12673"/>
                    <a:pt x="0" y="13090"/>
                  </a:cubicBezTo>
                  <a:lnTo>
                    <a:pt x="0" y="21315"/>
                  </a:lnTo>
                  <a:cubicBezTo>
                    <a:pt x="0" y="21735"/>
                    <a:pt x="345" y="22080"/>
                    <a:pt x="765" y="22080"/>
                  </a:cubicBezTo>
                  <a:lnTo>
                    <a:pt x="4112" y="22080"/>
                  </a:lnTo>
                  <a:lnTo>
                    <a:pt x="4112" y="24191"/>
                  </a:lnTo>
                  <a:cubicBezTo>
                    <a:pt x="4112" y="25300"/>
                    <a:pt x="5005" y="26191"/>
                    <a:pt x="6114" y="26191"/>
                  </a:cubicBezTo>
                  <a:lnTo>
                    <a:pt x="20051" y="26191"/>
                  </a:lnTo>
                  <a:cubicBezTo>
                    <a:pt x="21163" y="26191"/>
                    <a:pt x="22054" y="25300"/>
                    <a:pt x="22054" y="24191"/>
                  </a:cubicBezTo>
                  <a:lnTo>
                    <a:pt x="22054" y="22080"/>
                  </a:lnTo>
                  <a:lnTo>
                    <a:pt x="25401" y="22080"/>
                  </a:lnTo>
                  <a:cubicBezTo>
                    <a:pt x="25820" y="22080"/>
                    <a:pt x="26165" y="21735"/>
                    <a:pt x="26165" y="21315"/>
                  </a:cubicBezTo>
                  <a:lnTo>
                    <a:pt x="26165" y="13090"/>
                  </a:lnTo>
                  <a:cubicBezTo>
                    <a:pt x="26165" y="12673"/>
                    <a:pt x="25820" y="12326"/>
                    <a:pt x="25401" y="12326"/>
                  </a:cubicBezTo>
                  <a:lnTo>
                    <a:pt x="20617" y="12326"/>
                  </a:lnTo>
                  <a:cubicBezTo>
                    <a:pt x="19916" y="11254"/>
                    <a:pt x="18442" y="9553"/>
                    <a:pt x="16077" y="8715"/>
                  </a:cubicBezTo>
                  <a:cubicBezTo>
                    <a:pt x="19689" y="5913"/>
                    <a:pt x="17715" y="9"/>
                    <a:pt x="13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3"/>
            <p:cNvSpPr/>
            <p:nvPr/>
          </p:nvSpPr>
          <p:spPr>
            <a:xfrm>
              <a:off x="4463667" y="3042391"/>
              <a:ext cx="53863" cy="65514"/>
            </a:xfrm>
            <a:custGeom>
              <a:avLst/>
              <a:gdLst/>
              <a:ahLst/>
              <a:cxnLst/>
              <a:rect l="l" t="t" r="r" b="b"/>
              <a:pathLst>
                <a:path w="3532" h="4296" extrusionOk="0">
                  <a:moveTo>
                    <a:pt x="1767" y="0"/>
                  </a:moveTo>
                  <a:cubicBezTo>
                    <a:pt x="1" y="66"/>
                    <a:pt x="1" y="2594"/>
                    <a:pt x="1767" y="2658"/>
                  </a:cubicBezTo>
                  <a:cubicBezTo>
                    <a:pt x="2184" y="2675"/>
                    <a:pt x="2158" y="3267"/>
                    <a:pt x="1767" y="3276"/>
                  </a:cubicBezTo>
                  <a:lnTo>
                    <a:pt x="1357" y="3276"/>
                  </a:lnTo>
                  <a:cubicBezTo>
                    <a:pt x="675" y="3304"/>
                    <a:pt x="675" y="4269"/>
                    <a:pt x="1357" y="4295"/>
                  </a:cubicBezTo>
                  <a:lnTo>
                    <a:pt x="1767" y="4295"/>
                  </a:lnTo>
                  <a:cubicBezTo>
                    <a:pt x="3531" y="4223"/>
                    <a:pt x="3523" y="1704"/>
                    <a:pt x="1767" y="1638"/>
                  </a:cubicBezTo>
                  <a:cubicBezTo>
                    <a:pt x="1357" y="1629"/>
                    <a:pt x="1357" y="1029"/>
                    <a:pt x="1767" y="1020"/>
                  </a:cubicBezTo>
                  <a:lnTo>
                    <a:pt x="2176" y="1020"/>
                  </a:lnTo>
                  <a:cubicBezTo>
                    <a:pt x="2848" y="994"/>
                    <a:pt x="2848" y="29"/>
                    <a:pt x="2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3"/>
            <p:cNvSpPr/>
            <p:nvPr/>
          </p:nvSpPr>
          <p:spPr>
            <a:xfrm>
              <a:off x="4184138" y="3042391"/>
              <a:ext cx="40535" cy="65651"/>
            </a:xfrm>
            <a:custGeom>
              <a:avLst/>
              <a:gdLst/>
              <a:ahLst/>
              <a:cxnLst/>
              <a:rect l="l" t="t" r="r" b="b"/>
              <a:pathLst>
                <a:path w="2658" h="4305" extrusionOk="0">
                  <a:moveTo>
                    <a:pt x="1347" y="0"/>
                  </a:moveTo>
                  <a:cubicBezTo>
                    <a:pt x="1066" y="0"/>
                    <a:pt x="830" y="210"/>
                    <a:pt x="819" y="483"/>
                  </a:cubicBezTo>
                  <a:cubicBezTo>
                    <a:pt x="810" y="776"/>
                    <a:pt x="1037" y="1020"/>
                    <a:pt x="1330" y="1020"/>
                  </a:cubicBezTo>
                  <a:lnTo>
                    <a:pt x="1638" y="1020"/>
                  </a:lnTo>
                  <a:lnTo>
                    <a:pt x="1638" y="2968"/>
                  </a:lnTo>
                  <a:cubicBezTo>
                    <a:pt x="1638" y="3130"/>
                    <a:pt x="1510" y="3277"/>
                    <a:pt x="1327" y="3277"/>
                  </a:cubicBezTo>
                  <a:cubicBezTo>
                    <a:pt x="1316" y="3277"/>
                    <a:pt x="1305" y="3277"/>
                    <a:pt x="1293" y="3276"/>
                  </a:cubicBezTo>
                  <a:cubicBezTo>
                    <a:pt x="1138" y="3258"/>
                    <a:pt x="1020" y="3112"/>
                    <a:pt x="1020" y="2959"/>
                  </a:cubicBezTo>
                  <a:lnTo>
                    <a:pt x="1020" y="2503"/>
                  </a:lnTo>
                  <a:cubicBezTo>
                    <a:pt x="1020" y="2230"/>
                    <a:pt x="810" y="1994"/>
                    <a:pt x="537" y="1976"/>
                  </a:cubicBezTo>
                  <a:cubicBezTo>
                    <a:pt x="531" y="1976"/>
                    <a:pt x="524" y="1976"/>
                    <a:pt x="517" y="1976"/>
                  </a:cubicBezTo>
                  <a:cubicBezTo>
                    <a:pt x="227" y="1976"/>
                    <a:pt x="0" y="2201"/>
                    <a:pt x="0" y="2485"/>
                  </a:cubicBezTo>
                  <a:lnTo>
                    <a:pt x="0" y="2977"/>
                  </a:lnTo>
                  <a:cubicBezTo>
                    <a:pt x="0" y="3712"/>
                    <a:pt x="592" y="4304"/>
                    <a:pt x="1330" y="4304"/>
                  </a:cubicBezTo>
                  <a:cubicBezTo>
                    <a:pt x="2075" y="4304"/>
                    <a:pt x="2658" y="3695"/>
                    <a:pt x="2658" y="2977"/>
                  </a:cubicBezTo>
                  <a:lnTo>
                    <a:pt x="2658" y="511"/>
                  </a:lnTo>
                  <a:cubicBezTo>
                    <a:pt x="2658" y="230"/>
                    <a:pt x="2430" y="0"/>
                    <a:pt x="2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3"/>
            <p:cNvSpPr/>
            <p:nvPr/>
          </p:nvSpPr>
          <p:spPr>
            <a:xfrm>
              <a:off x="4237400" y="3042726"/>
              <a:ext cx="40550" cy="65316"/>
            </a:xfrm>
            <a:custGeom>
              <a:avLst/>
              <a:gdLst/>
              <a:ahLst/>
              <a:cxnLst/>
              <a:rect l="l" t="t" r="r" b="b"/>
              <a:pathLst>
                <a:path w="2659" h="4283" extrusionOk="0">
                  <a:moveTo>
                    <a:pt x="1330" y="1009"/>
                  </a:moveTo>
                  <a:cubicBezTo>
                    <a:pt x="1482" y="1009"/>
                    <a:pt x="1634" y="1112"/>
                    <a:pt x="1638" y="1317"/>
                  </a:cubicBezTo>
                  <a:lnTo>
                    <a:pt x="1638" y="2955"/>
                  </a:lnTo>
                  <a:cubicBezTo>
                    <a:pt x="1634" y="3159"/>
                    <a:pt x="1482" y="3261"/>
                    <a:pt x="1330" y="3261"/>
                  </a:cubicBezTo>
                  <a:cubicBezTo>
                    <a:pt x="1177" y="3261"/>
                    <a:pt x="1025" y="3159"/>
                    <a:pt x="1021" y="2955"/>
                  </a:cubicBezTo>
                  <a:lnTo>
                    <a:pt x="1021" y="1317"/>
                  </a:lnTo>
                  <a:cubicBezTo>
                    <a:pt x="1025" y="1112"/>
                    <a:pt x="1177" y="1009"/>
                    <a:pt x="1330" y="1009"/>
                  </a:cubicBezTo>
                  <a:close/>
                  <a:moveTo>
                    <a:pt x="1330" y="0"/>
                  </a:moveTo>
                  <a:cubicBezTo>
                    <a:pt x="682" y="0"/>
                    <a:pt x="34" y="439"/>
                    <a:pt x="1" y="1317"/>
                  </a:cubicBezTo>
                  <a:lnTo>
                    <a:pt x="1" y="2955"/>
                  </a:lnTo>
                  <a:cubicBezTo>
                    <a:pt x="1" y="3690"/>
                    <a:pt x="601" y="4282"/>
                    <a:pt x="1331" y="4282"/>
                  </a:cubicBezTo>
                  <a:cubicBezTo>
                    <a:pt x="2066" y="4282"/>
                    <a:pt x="2658" y="3690"/>
                    <a:pt x="2658" y="2955"/>
                  </a:cubicBezTo>
                  <a:lnTo>
                    <a:pt x="2658" y="1317"/>
                  </a:lnTo>
                  <a:cubicBezTo>
                    <a:pt x="2626" y="439"/>
                    <a:pt x="1979"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3"/>
            <p:cNvSpPr/>
            <p:nvPr/>
          </p:nvSpPr>
          <p:spPr>
            <a:xfrm>
              <a:off x="4290143" y="3042391"/>
              <a:ext cx="53161" cy="65514"/>
            </a:xfrm>
            <a:custGeom>
              <a:avLst/>
              <a:gdLst/>
              <a:ahLst/>
              <a:cxnLst/>
              <a:rect l="l" t="t" r="r" b="b"/>
              <a:pathLst>
                <a:path w="3486" h="4296" extrusionOk="0">
                  <a:moveTo>
                    <a:pt x="1328" y="1020"/>
                  </a:moveTo>
                  <a:cubicBezTo>
                    <a:pt x="1520" y="1020"/>
                    <a:pt x="1664" y="1184"/>
                    <a:pt x="1638" y="1376"/>
                  </a:cubicBezTo>
                  <a:cubicBezTo>
                    <a:pt x="1610" y="1529"/>
                    <a:pt x="1474" y="1638"/>
                    <a:pt x="1319" y="1638"/>
                  </a:cubicBezTo>
                  <a:lnTo>
                    <a:pt x="1018" y="1638"/>
                  </a:lnTo>
                  <a:lnTo>
                    <a:pt x="1018" y="1020"/>
                  </a:lnTo>
                  <a:close/>
                  <a:moveTo>
                    <a:pt x="1739" y="2658"/>
                  </a:moveTo>
                  <a:cubicBezTo>
                    <a:pt x="1911" y="2658"/>
                    <a:pt x="2046" y="2804"/>
                    <a:pt x="2046" y="2968"/>
                  </a:cubicBezTo>
                  <a:cubicBezTo>
                    <a:pt x="2046" y="3158"/>
                    <a:pt x="1883" y="3276"/>
                    <a:pt x="1739" y="3276"/>
                  </a:cubicBezTo>
                  <a:lnTo>
                    <a:pt x="1018" y="3276"/>
                  </a:lnTo>
                  <a:lnTo>
                    <a:pt x="1018" y="2658"/>
                  </a:lnTo>
                  <a:close/>
                  <a:moveTo>
                    <a:pt x="1351" y="0"/>
                  </a:moveTo>
                  <a:cubicBezTo>
                    <a:pt x="1344" y="0"/>
                    <a:pt x="1336" y="0"/>
                    <a:pt x="1328" y="0"/>
                  </a:cubicBezTo>
                  <a:lnTo>
                    <a:pt x="509" y="0"/>
                  </a:lnTo>
                  <a:cubicBezTo>
                    <a:pt x="228" y="0"/>
                    <a:pt x="0" y="230"/>
                    <a:pt x="0" y="511"/>
                  </a:cubicBezTo>
                  <a:lnTo>
                    <a:pt x="0" y="3787"/>
                  </a:lnTo>
                  <a:cubicBezTo>
                    <a:pt x="0" y="4068"/>
                    <a:pt x="228" y="4295"/>
                    <a:pt x="509" y="4295"/>
                  </a:cubicBezTo>
                  <a:lnTo>
                    <a:pt x="1739" y="4295"/>
                  </a:lnTo>
                  <a:cubicBezTo>
                    <a:pt x="3112" y="4258"/>
                    <a:pt x="3485" y="2577"/>
                    <a:pt x="2529" y="1902"/>
                  </a:cubicBezTo>
                  <a:cubicBezTo>
                    <a:pt x="2953" y="1055"/>
                    <a:pt x="2304" y="0"/>
                    <a:pt x="1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3"/>
            <p:cNvSpPr/>
            <p:nvPr/>
          </p:nvSpPr>
          <p:spPr>
            <a:xfrm>
              <a:off x="4346180" y="3042391"/>
              <a:ext cx="36768" cy="65514"/>
            </a:xfrm>
            <a:custGeom>
              <a:avLst/>
              <a:gdLst/>
              <a:ahLst/>
              <a:cxnLst/>
              <a:rect l="l" t="t" r="r" b="b"/>
              <a:pathLst>
                <a:path w="2411" h="4296" extrusionOk="0">
                  <a:moveTo>
                    <a:pt x="521" y="0"/>
                  </a:moveTo>
                  <a:cubicBezTo>
                    <a:pt x="227" y="0"/>
                    <a:pt x="0" y="224"/>
                    <a:pt x="0" y="511"/>
                  </a:cubicBezTo>
                  <a:lnTo>
                    <a:pt x="0" y="3787"/>
                  </a:lnTo>
                  <a:cubicBezTo>
                    <a:pt x="0" y="4068"/>
                    <a:pt x="227" y="4295"/>
                    <a:pt x="509" y="4295"/>
                  </a:cubicBezTo>
                  <a:lnTo>
                    <a:pt x="1738" y="4295"/>
                  </a:lnTo>
                  <a:cubicBezTo>
                    <a:pt x="2411" y="4269"/>
                    <a:pt x="2411" y="3304"/>
                    <a:pt x="1738" y="3276"/>
                  </a:cubicBezTo>
                  <a:lnTo>
                    <a:pt x="1020" y="3276"/>
                  </a:lnTo>
                  <a:lnTo>
                    <a:pt x="1020" y="529"/>
                  </a:lnTo>
                  <a:cubicBezTo>
                    <a:pt x="1020" y="256"/>
                    <a:pt x="810" y="11"/>
                    <a:pt x="537" y="0"/>
                  </a:cubicBezTo>
                  <a:cubicBezTo>
                    <a:pt x="532" y="0"/>
                    <a:pt x="52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3"/>
            <p:cNvSpPr/>
            <p:nvPr/>
          </p:nvSpPr>
          <p:spPr>
            <a:xfrm>
              <a:off x="4387228" y="3042391"/>
              <a:ext cx="36814" cy="65514"/>
            </a:xfrm>
            <a:custGeom>
              <a:avLst/>
              <a:gdLst/>
              <a:ahLst/>
              <a:cxnLst/>
              <a:rect l="l" t="t" r="r" b="b"/>
              <a:pathLst>
                <a:path w="2414" h="4296" extrusionOk="0">
                  <a:moveTo>
                    <a:pt x="511" y="0"/>
                  </a:moveTo>
                  <a:cubicBezTo>
                    <a:pt x="230" y="0"/>
                    <a:pt x="1" y="230"/>
                    <a:pt x="1" y="511"/>
                  </a:cubicBezTo>
                  <a:lnTo>
                    <a:pt x="1" y="3787"/>
                  </a:lnTo>
                  <a:cubicBezTo>
                    <a:pt x="1" y="4068"/>
                    <a:pt x="230" y="4295"/>
                    <a:pt x="511" y="4295"/>
                  </a:cubicBezTo>
                  <a:lnTo>
                    <a:pt x="1739" y="4295"/>
                  </a:lnTo>
                  <a:cubicBezTo>
                    <a:pt x="2413" y="4269"/>
                    <a:pt x="2413" y="3304"/>
                    <a:pt x="1739" y="3276"/>
                  </a:cubicBezTo>
                  <a:lnTo>
                    <a:pt x="1020" y="3276"/>
                  </a:lnTo>
                  <a:lnTo>
                    <a:pt x="1020" y="2658"/>
                  </a:lnTo>
                  <a:lnTo>
                    <a:pt x="1311" y="2658"/>
                  </a:lnTo>
                  <a:cubicBezTo>
                    <a:pt x="1584" y="2658"/>
                    <a:pt x="1830" y="2448"/>
                    <a:pt x="1839" y="2166"/>
                  </a:cubicBezTo>
                  <a:cubicBezTo>
                    <a:pt x="1848" y="1876"/>
                    <a:pt x="1621" y="1638"/>
                    <a:pt x="1330" y="1638"/>
                  </a:cubicBezTo>
                  <a:lnTo>
                    <a:pt x="1020" y="1638"/>
                  </a:lnTo>
                  <a:lnTo>
                    <a:pt x="1020" y="1020"/>
                  </a:lnTo>
                  <a:lnTo>
                    <a:pt x="1721" y="1020"/>
                  </a:lnTo>
                  <a:cubicBezTo>
                    <a:pt x="1994" y="1020"/>
                    <a:pt x="2239" y="811"/>
                    <a:pt x="2250" y="529"/>
                  </a:cubicBezTo>
                  <a:cubicBezTo>
                    <a:pt x="2258" y="238"/>
                    <a:pt x="2031" y="0"/>
                    <a:pt x="1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3"/>
            <p:cNvSpPr/>
            <p:nvPr/>
          </p:nvSpPr>
          <p:spPr>
            <a:xfrm>
              <a:off x="4422192" y="3042391"/>
              <a:ext cx="53985" cy="65514"/>
            </a:xfrm>
            <a:custGeom>
              <a:avLst/>
              <a:gdLst/>
              <a:ahLst/>
              <a:cxnLst/>
              <a:rect l="l" t="t" r="r" b="b"/>
              <a:pathLst>
                <a:path w="3540" h="4296" extrusionOk="0">
                  <a:moveTo>
                    <a:pt x="1767" y="0"/>
                  </a:moveTo>
                  <a:cubicBezTo>
                    <a:pt x="0" y="66"/>
                    <a:pt x="0" y="2594"/>
                    <a:pt x="1767" y="2658"/>
                  </a:cubicBezTo>
                  <a:cubicBezTo>
                    <a:pt x="2184" y="2675"/>
                    <a:pt x="2157" y="3267"/>
                    <a:pt x="1767" y="3276"/>
                  </a:cubicBezTo>
                  <a:lnTo>
                    <a:pt x="1356" y="3276"/>
                  </a:lnTo>
                  <a:cubicBezTo>
                    <a:pt x="684" y="3304"/>
                    <a:pt x="684" y="4269"/>
                    <a:pt x="1356" y="4295"/>
                  </a:cubicBezTo>
                  <a:lnTo>
                    <a:pt x="1767" y="4295"/>
                  </a:lnTo>
                  <a:cubicBezTo>
                    <a:pt x="3540" y="4223"/>
                    <a:pt x="3522" y="1704"/>
                    <a:pt x="1767" y="1638"/>
                  </a:cubicBezTo>
                  <a:cubicBezTo>
                    <a:pt x="1356" y="1629"/>
                    <a:pt x="1356" y="1029"/>
                    <a:pt x="1767" y="1020"/>
                  </a:cubicBezTo>
                  <a:lnTo>
                    <a:pt x="2175" y="1020"/>
                  </a:lnTo>
                  <a:cubicBezTo>
                    <a:pt x="2850" y="994"/>
                    <a:pt x="2850" y="29"/>
                    <a:pt x="2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63"/>
          <p:cNvSpPr/>
          <p:nvPr/>
        </p:nvSpPr>
        <p:spPr>
          <a:xfrm>
            <a:off x="3452500" y="3201155"/>
            <a:ext cx="422240" cy="282438"/>
          </a:xfrm>
          <a:custGeom>
            <a:avLst/>
            <a:gdLst/>
            <a:ahLst/>
            <a:cxnLst/>
            <a:rect l="l" t="t" r="r" b="b"/>
            <a:pathLst>
              <a:path w="29363" h="19641" extrusionOk="0">
                <a:moveTo>
                  <a:pt x="6456" y="1564"/>
                </a:moveTo>
                <a:cubicBezTo>
                  <a:pt x="8304" y="1564"/>
                  <a:pt x="9804" y="3057"/>
                  <a:pt x="9804" y="4903"/>
                </a:cubicBezTo>
                <a:cubicBezTo>
                  <a:pt x="9717" y="7119"/>
                  <a:pt x="8087" y="8227"/>
                  <a:pt x="6457" y="8227"/>
                </a:cubicBezTo>
                <a:cubicBezTo>
                  <a:pt x="4828" y="8227"/>
                  <a:pt x="3200" y="7119"/>
                  <a:pt x="3118" y="4903"/>
                </a:cubicBezTo>
                <a:cubicBezTo>
                  <a:pt x="3118" y="3057"/>
                  <a:pt x="4618" y="1564"/>
                  <a:pt x="6456" y="1564"/>
                </a:cubicBezTo>
                <a:close/>
                <a:moveTo>
                  <a:pt x="22904" y="1580"/>
                </a:moveTo>
                <a:cubicBezTo>
                  <a:pt x="24534" y="1580"/>
                  <a:pt x="26163" y="2687"/>
                  <a:pt x="26245" y="4903"/>
                </a:cubicBezTo>
                <a:cubicBezTo>
                  <a:pt x="26245" y="6750"/>
                  <a:pt x="24743" y="8252"/>
                  <a:pt x="22904" y="8252"/>
                </a:cubicBezTo>
                <a:cubicBezTo>
                  <a:pt x="21059" y="8252"/>
                  <a:pt x="19557" y="6750"/>
                  <a:pt x="19557" y="4903"/>
                </a:cubicBezTo>
                <a:cubicBezTo>
                  <a:pt x="19643" y="2687"/>
                  <a:pt x="21274" y="1580"/>
                  <a:pt x="22904" y="1580"/>
                </a:cubicBezTo>
                <a:close/>
                <a:moveTo>
                  <a:pt x="26254" y="9780"/>
                </a:moveTo>
                <a:lnTo>
                  <a:pt x="26254" y="11527"/>
                </a:lnTo>
                <a:lnTo>
                  <a:pt x="3109" y="11527"/>
                </a:lnTo>
                <a:lnTo>
                  <a:pt x="3109" y="9780"/>
                </a:lnTo>
                <a:close/>
                <a:moveTo>
                  <a:pt x="14681" y="13383"/>
                </a:moveTo>
                <a:lnTo>
                  <a:pt x="19402" y="18112"/>
                </a:lnTo>
                <a:lnTo>
                  <a:pt x="9959" y="18112"/>
                </a:lnTo>
                <a:lnTo>
                  <a:pt x="14681" y="13383"/>
                </a:lnTo>
                <a:close/>
                <a:moveTo>
                  <a:pt x="6443" y="1"/>
                </a:moveTo>
                <a:cubicBezTo>
                  <a:pt x="2194" y="1"/>
                  <a:pt x="1" y="5198"/>
                  <a:pt x="2908" y="8252"/>
                </a:cubicBezTo>
                <a:lnTo>
                  <a:pt x="2009" y="8252"/>
                </a:lnTo>
                <a:cubicBezTo>
                  <a:pt x="1771" y="8252"/>
                  <a:pt x="1581" y="8442"/>
                  <a:pt x="1581" y="8680"/>
                </a:cubicBezTo>
                <a:lnTo>
                  <a:pt x="1581" y="12326"/>
                </a:lnTo>
                <a:cubicBezTo>
                  <a:pt x="1581" y="12746"/>
                  <a:pt x="1926" y="13091"/>
                  <a:pt x="2345" y="13091"/>
                </a:cubicBezTo>
                <a:lnTo>
                  <a:pt x="12780" y="13091"/>
                </a:lnTo>
                <a:lnTo>
                  <a:pt x="7548" y="18322"/>
                </a:lnTo>
                <a:cubicBezTo>
                  <a:pt x="7347" y="18523"/>
                  <a:pt x="7258" y="18813"/>
                  <a:pt x="7338" y="19086"/>
                </a:cubicBezTo>
                <a:cubicBezTo>
                  <a:pt x="7439" y="19423"/>
                  <a:pt x="7740" y="19641"/>
                  <a:pt x="8076" y="19641"/>
                </a:cubicBezTo>
                <a:lnTo>
                  <a:pt x="21158" y="19641"/>
                </a:lnTo>
                <a:cubicBezTo>
                  <a:pt x="21413" y="19641"/>
                  <a:pt x="21669" y="19514"/>
                  <a:pt x="21813" y="19305"/>
                </a:cubicBezTo>
                <a:cubicBezTo>
                  <a:pt x="22014" y="18997"/>
                  <a:pt x="21968" y="18586"/>
                  <a:pt x="21714" y="18331"/>
                </a:cubicBezTo>
                <a:lnTo>
                  <a:pt x="16474" y="13091"/>
                </a:lnTo>
                <a:lnTo>
                  <a:pt x="27346" y="13091"/>
                </a:lnTo>
                <a:cubicBezTo>
                  <a:pt x="27590" y="13091"/>
                  <a:pt x="27782" y="12901"/>
                  <a:pt x="27782" y="12654"/>
                </a:cubicBezTo>
                <a:lnTo>
                  <a:pt x="27782" y="9016"/>
                </a:lnTo>
                <a:cubicBezTo>
                  <a:pt x="27782" y="8597"/>
                  <a:pt x="27435" y="8252"/>
                  <a:pt x="27018" y="8252"/>
                </a:cubicBezTo>
                <a:lnTo>
                  <a:pt x="26453" y="8252"/>
                </a:lnTo>
                <a:cubicBezTo>
                  <a:pt x="29362" y="5198"/>
                  <a:pt x="27167" y="1"/>
                  <a:pt x="22918" y="1"/>
                </a:cubicBezTo>
                <a:cubicBezTo>
                  <a:pt x="22913" y="1"/>
                  <a:pt x="22909" y="1"/>
                  <a:pt x="22904" y="1"/>
                </a:cubicBezTo>
                <a:cubicBezTo>
                  <a:pt x="22900" y="1"/>
                  <a:pt x="22896" y="1"/>
                  <a:pt x="22891" y="1"/>
                </a:cubicBezTo>
                <a:cubicBezTo>
                  <a:pt x="18633" y="1"/>
                  <a:pt x="16440" y="5198"/>
                  <a:pt x="19356" y="8252"/>
                </a:cubicBezTo>
                <a:lnTo>
                  <a:pt x="10004" y="8252"/>
                </a:lnTo>
                <a:cubicBezTo>
                  <a:pt x="12923" y="5198"/>
                  <a:pt x="10727" y="1"/>
                  <a:pt x="6470" y="1"/>
                </a:cubicBezTo>
                <a:cubicBezTo>
                  <a:pt x="6465" y="1"/>
                  <a:pt x="6461" y="1"/>
                  <a:pt x="6456" y="1"/>
                </a:cubicBezTo>
                <a:cubicBezTo>
                  <a:pt x="6452" y="1"/>
                  <a:pt x="6447"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3"/>
          <p:cNvSpPr/>
          <p:nvPr/>
        </p:nvSpPr>
        <p:spPr>
          <a:xfrm>
            <a:off x="2827352" y="3183887"/>
            <a:ext cx="376799" cy="316863"/>
          </a:xfrm>
          <a:custGeom>
            <a:avLst/>
            <a:gdLst/>
            <a:ahLst/>
            <a:cxnLst/>
            <a:rect l="l" t="t" r="r" b="b"/>
            <a:pathLst>
              <a:path w="26203" h="22035" extrusionOk="0">
                <a:moveTo>
                  <a:pt x="5287" y="1492"/>
                </a:moveTo>
                <a:cubicBezTo>
                  <a:pt x="6223" y="1492"/>
                  <a:pt x="6988" y="2256"/>
                  <a:pt x="6988" y="3193"/>
                </a:cubicBezTo>
                <a:cubicBezTo>
                  <a:pt x="6947" y="4316"/>
                  <a:pt x="6119" y="4878"/>
                  <a:pt x="5290" y="4878"/>
                </a:cubicBezTo>
                <a:cubicBezTo>
                  <a:pt x="4461" y="4878"/>
                  <a:pt x="3631" y="4316"/>
                  <a:pt x="3586" y="3193"/>
                </a:cubicBezTo>
                <a:cubicBezTo>
                  <a:pt x="3586" y="2256"/>
                  <a:pt x="4350" y="1492"/>
                  <a:pt x="5287" y="1492"/>
                </a:cubicBezTo>
                <a:close/>
                <a:moveTo>
                  <a:pt x="20907" y="1492"/>
                </a:moveTo>
                <a:cubicBezTo>
                  <a:pt x="21844" y="1492"/>
                  <a:pt x="22608" y="2256"/>
                  <a:pt x="22608" y="3193"/>
                </a:cubicBezTo>
                <a:cubicBezTo>
                  <a:pt x="22568" y="4316"/>
                  <a:pt x="21740" y="4878"/>
                  <a:pt x="20913" y="4878"/>
                </a:cubicBezTo>
                <a:cubicBezTo>
                  <a:pt x="20085" y="4878"/>
                  <a:pt x="19257" y="4316"/>
                  <a:pt x="19215" y="3193"/>
                </a:cubicBezTo>
                <a:cubicBezTo>
                  <a:pt x="19215" y="2256"/>
                  <a:pt x="19971" y="1492"/>
                  <a:pt x="20907" y="1492"/>
                </a:cubicBezTo>
                <a:close/>
                <a:moveTo>
                  <a:pt x="5287" y="6422"/>
                </a:moveTo>
                <a:cubicBezTo>
                  <a:pt x="7370" y="6422"/>
                  <a:pt x="9044" y="8114"/>
                  <a:pt x="9044" y="10189"/>
                </a:cubicBezTo>
                <a:cubicBezTo>
                  <a:pt x="9044" y="10444"/>
                  <a:pt x="8835" y="10645"/>
                  <a:pt x="8579" y="10645"/>
                </a:cubicBezTo>
                <a:lnTo>
                  <a:pt x="2003" y="10645"/>
                </a:lnTo>
                <a:cubicBezTo>
                  <a:pt x="1747" y="10645"/>
                  <a:pt x="1538" y="10444"/>
                  <a:pt x="1529" y="10189"/>
                </a:cubicBezTo>
                <a:cubicBezTo>
                  <a:pt x="1529" y="8106"/>
                  <a:pt x="3212" y="6422"/>
                  <a:pt x="5287" y="6422"/>
                </a:cubicBezTo>
                <a:close/>
                <a:moveTo>
                  <a:pt x="20910" y="6451"/>
                </a:moveTo>
                <a:cubicBezTo>
                  <a:pt x="22742" y="6451"/>
                  <a:pt x="24574" y="7695"/>
                  <a:pt x="24665" y="10180"/>
                </a:cubicBezTo>
                <a:cubicBezTo>
                  <a:pt x="24665" y="10436"/>
                  <a:pt x="24455" y="10645"/>
                  <a:pt x="24200" y="10645"/>
                </a:cubicBezTo>
                <a:lnTo>
                  <a:pt x="17623" y="10645"/>
                </a:lnTo>
                <a:cubicBezTo>
                  <a:pt x="17368" y="10645"/>
                  <a:pt x="17158" y="10436"/>
                  <a:pt x="17158" y="10180"/>
                </a:cubicBezTo>
                <a:cubicBezTo>
                  <a:pt x="17250" y="7693"/>
                  <a:pt x="19080" y="6451"/>
                  <a:pt x="20910" y="6451"/>
                </a:cubicBezTo>
                <a:close/>
                <a:moveTo>
                  <a:pt x="24674" y="12174"/>
                </a:moveTo>
                <a:lnTo>
                  <a:pt x="24674" y="13920"/>
                </a:lnTo>
                <a:lnTo>
                  <a:pt x="1529" y="13920"/>
                </a:lnTo>
                <a:lnTo>
                  <a:pt x="1529" y="12174"/>
                </a:lnTo>
                <a:close/>
                <a:moveTo>
                  <a:pt x="13101" y="15785"/>
                </a:moveTo>
                <a:lnTo>
                  <a:pt x="17824" y="20506"/>
                </a:lnTo>
                <a:lnTo>
                  <a:pt x="8370" y="20506"/>
                </a:lnTo>
                <a:lnTo>
                  <a:pt x="13101" y="15785"/>
                </a:lnTo>
                <a:close/>
                <a:moveTo>
                  <a:pt x="5287" y="1"/>
                </a:moveTo>
                <a:cubicBezTo>
                  <a:pt x="2448" y="1"/>
                  <a:pt x="992" y="3448"/>
                  <a:pt x="2957" y="5448"/>
                </a:cubicBezTo>
                <a:cubicBezTo>
                  <a:pt x="1201" y="6313"/>
                  <a:pt x="0" y="8106"/>
                  <a:pt x="0" y="10180"/>
                </a:cubicBezTo>
                <a:cubicBezTo>
                  <a:pt x="0" y="10453"/>
                  <a:pt x="55" y="10717"/>
                  <a:pt x="156" y="10953"/>
                </a:cubicBezTo>
                <a:cubicBezTo>
                  <a:pt x="55" y="11082"/>
                  <a:pt x="0" y="11235"/>
                  <a:pt x="0" y="11409"/>
                </a:cubicBezTo>
                <a:lnTo>
                  <a:pt x="0" y="14685"/>
                </a:lnTo>
                <a:cubicBezTo>
                  <a:pt x="0" y="15110"/>
                  <a:pt x="345" y="15449"/>
                  <a:pt x="765" y="15449"/>
                </a:cubicBezTo>
                <a:lnTo>
                  <a:pt x="11263" y="15449"/>
                </a:lnTo>
                <a:lnTo>
                  <a:pt x="5996" y="20715"/>
                </a:lnTo>
                <a:cubicBezTo>
                  <a:pt x="5815" y="20897"/>
                  <a:pt x="5723" y="21152"/>
                  <a:pt x="5778" y="21407"/>
                </a:cubicBezTo>
                <a:cubicBezTo>
                  <a:pt x="5841" y="21781"/>
                  <a:pt x="6169" y="22034"/>
                  <a:pt x="6533" y="22034"/>
                </a:cubicBezTo>
                <a:lnTo>
                  <a:pt x="19689" y="22034"/>
                </a:lnTo>
                <a:cubicBezTo>
                  <a:pt x="19933" y="22034"/>
                  <a:pt x="20171" y="21934"/>
                  <a:pt x="20316" y="21735"/>
                </a:cubicBezTo>
                <a:cubicBezTo>
                  <a:pt x="20554" y="21416"/>
                  <a:pt x="20516" y="20988"/>
                  <a:pt x="20244" y="20724"/>
                </a:cubicBezTo>
                <a:lnTo>
                  <a:pt x="14975" y="15449"/>
                </a:lnTo>
                <a:lnTo>
                  <a:pt x="25429" y="15449"/>
                </a:lnTo>
                <a:cubicBezTo>
                  <a:pt x="25857" y="15449"/>
                  <a:pt x="26202" y="15110"/>
                  <a:pt x="26202" y="14685"/>
                </a:cubicBezTo>
                <a:lnTo>
                  <a:pt x="26202" y="11409"/>
                </a:lnTo>
                <a:cubicBezTo>
                  <a:pt x="26202" y="11235"/>
                  <a:pt x="26139" y="11082"/>
                  <a:pt x="26047" y="10953"/>
                </a:cubicBezTo>
                <a:cubicBezTo>
                  <a:pt x="26148" y="10717"/>
                  <a:pt x="26202" y="10453"/>
                  <a:pt x="26202" y="10180"/>
                </a:cubicBezTo>
                <a:cubicBezTo>
                  <a:pt x="26202" y="8106"/>
                  <a:pt x="24993" y="6313"/>
                  <a:pt x="23246" y="5448"/>
                </a:cubicBezTo>
                <a:cubicBezTo>
                  <a:pt x="25202" y="3448"/>
                  <a:pt x="23746" y="1"/>
                  <a:pt x="20907" y="1"/>
                </a:cubicBezTo>
                <a:cubicBezTo>
                  <a:pt x="18069" y="1"/>
                  <a:pt x="16612" y="3448"/>
                  <a:pt x="18578" y="5448"/>
                </a:cubicBezTo>
                <a:cubicBezTo>
                  <a:pt x="16722" y="6350"/>
                  <a:pt x="15368" y="8462"/>
                  <a:pt x="15676" y="10645"/>
                </a:cubicBezTo>
                <a:lnTo>
                  <a:pt x="10527" y="10645"/>
                </a:lnTo>
                <a:cubicBezTo>
                  <a:pt x="10837" y="8462"/>
                  <a:pt x="9472" y="6350"/>
                  <a:pt x="7616" y="5448"/>
                </a:cubicBezTo>
                <a:cubicBezTo>
                  <a:pt x="9582" y="3448"/>
                  <a:pt x="8125" y="1"/>
                  <a:pt x="5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 name="Google Shape;870;p63"/>
          <p:cNvGrpSpPr/>
          <p:nvPr/>
        </p:nvGrpSpPr>
        <p:grpSpPr>
          <a:xfrm>
            <a:off x="2195678" y="3154218"/>
            <a:ext cx="383299" cy="376049"/>
            <a:chOff x="2824231" y="2813136"/>
            <a:chExt cx="406510" cy="398822"/>
          </a:xfrm>
        </p:grpSpPr>
        <p:sp>
          <p:nvSpPr>
            <p:cNvPr id="871" name="Google Shape;871;p63"/>
            <p:cNvSpPr/>
            <p:nvPr/>
          </p:nvSpPr>
          <p:spPr>
            <a:xfrm>
              <a:off x="2946994" y="3025908"/>
              <a:ext cx="160949" cy="186050"/>
            </a:xfrm>
            <a:custGeom>
              <a:avLst/>
              <a:gdLst/>
              <a:ahLst/>
              <a:cxnLst/>
              <a:rect l="l" t="t" r="r" b="b"/>
              <a:pathLst>
                <a:path w="10554" h="12200" extrusionOk="0">
                  <a:moveTo>
                    <a:pt x="5278" y="1538"/>
                  </a:moveTo>
                  <a:cubicBezTo>
                    <a:pt x="6215" y="1538"/>
                    <a:pt x="6970" y="2293"/>
                    <a:pt x="6970" y="3230"/>
                  </a:cubicBezTo>
                  <a:cubicBezTo>
                    <a:pt x="6929" y="4353"/>
                    <a:pt x="6103" y="4915"/>
                    <a:pt x="5277" y="4915"/>
                  </a:cubicBezTo>
                  <a:cubicBezTo>
                    <a:pt x="4452" y="4915"/>
                    <a:pt x="3626" y="4353"/>
                    <a:pt x="3586" y="3230"/>
                  </a:cubicBezTo>
                  <a:cubicBezTo>
                    <a:pt x="3586" y="2293"/>
                    <a:pt x="4341" y="1538"/>
                    <a:pt x="5278" y="1538"/>
                  </a:cubicBezTo>
                  <a:close/>
                  <a:moveTo>
                    <a:pt x="5277" y="6483"/>
                  </a:moveTo>
                  <a:cubicBezTo>
                    <a:pt x="7106" y="6483"/>
                    <a:pt x="8934" y="7725"/>
                    <a:pt x="9025" y="10208"/>
                  </a:cubicBezTo>
                  <a:cubicBezTo>
                    <a:pt x="9025" y="10462"/>
                    <a:pt x="8817" y="10671"/>
                    <a:pt x="8562" y="10671"/>
                  </a:cubicBezTo>
                  <a:lnTo>
                    <a:pt x="1994" y="10671"/>
                  </a:lnTo>
                  <a:cubicBezTo>
                    <a:pt x="1739" y="10671"/>
                    <a:pt x="1529" y="10462"/>
                    <a:pt x="1529" y="10208"/>
                  </a:cubicBezTo>
                  <a:cubicBezTo>
                    <a:pt x="1620" y="7725"/>
                    <a:pt x="3448" y="6483"/>
                    <a:pt x="5277" y="6483"/>
                  </a:cubicBezTo>
                  <a:close/>
                  <a:moveTo>
                    <a:pt x="5265" y="1"/>
                  </a:moveTo>
                  <a:cubicBezTo>
                    <a:pt x="2435" y="1"/>
                    <a:pt x="995" y="3460"/>
                    <a:pt x="2948" y="5459"/>
                  </a:cubicBezTo>
                  <a:cubicBezTo>
                    <a:pt x="1201" y="6322"/>
                    <a:pt x="0" y="8123"/>
                    <a:pt x="0" y="10197"/>
                  </a:cubicBezTo>
                  <a:cubicBezTo>
                    <a:pt x="0" y="11300"/>
                    <a:pt x="891" y="12200"/>
                    <a:pt x="1994" y="12200"/>
                  </a:cubicBezTo>
                  <a:lnTo>
                    <a:pt x="8562" y="12200"/>
                  </a:lnTo>
                  <a:cubicBezTo>
                    <a:pt x="9662" y="12200"/>
                    <a:pt x="10553" y="11300"/>
                    <a:pt x="10553" y="10197"/>
                  </a:cubicBezTo>
                  <a:cubicBezTo>
                    <a:pt x="10553" y="8114"/>
                    <a:pt x="9352" y="6322"/>
                    <a:pt x="7606" y="5459"/>
                  </a:cubicBezTo>
                  <a:cubicBezTo>
                    <a:pt x="9559" y="3460"/>
                    <a:pt x="8112" y="1"/>
                    <a:pt x="5291" y="1"/>
                  </a:cubicBezTo>
                  <a:cubicBezTo>
                    <a:pt x="5287" y="1"/>
                    <a:pt x="5282" y="1"/>
                    <a:pt x="5278" y="1"/>
                  </a:cubicBezTo>
                  <a:cubicBezTo>
                    <a:pt x="5274" y="1"/>
                    <a:pt x="5269" y="1"/>
                    <a:pt x="5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3"/>
            <p:cNvSpPr/>
            <p:nvPr/>
          </p:nvSpPr>
          <p:spPr>
            <a:xfrm>
              <a:off x="3024805" y="2813136"/>
              <a:ext cx="205936" cy="198494"/>
            </a:xfrm>
            <a:custGeom>
              <a:avLst/>
              <a:gdLst/>
              <a:ahLst/>
              <a:cxnLst/>
              <a:rect l="l" t="t" r="r" b="b"/>
              <a:pathLst>
                <a:path w="13504" h="13016" extrusionOk="0">
                  <a:moveTo>
                    <a:pt x="7625" y="8904"/>
                  </a:moveTo>
                  <a:lnTo>
                    <a:pt x="7625" y="11487"/>
                  </a:lnTo>
                  <a:lnTo>
                    <a:pt x="5878" y="11487"/>
                  </a:lnTo>
                  <a:lnTo>
                    <a:pt x="5878" y="8904"/>
                  </a:lnTo>
                  <a:close/>
                  <a:moveTo>
                    <a:pt x="6752" y="1854"/>
                  </a:moveTo>
                  <a:lnTo>
                    <a:pt x="10900" y="6011"/>
                  </a:lnTo>
                  <a:lnTo>
                    <a:pt x="10900" y="11487"/>
                  </a:lnTo>
                  <a:lnTo>
                    <a:pt x="9153" y="11487"/>
                  </a:lnTo>
                  <a:lnTo>
                    <a:pt x="9153" y="8140"/>
                  </a:lnTo>
                  <a:cubicBezTo>
                    <a:pt x="9153" y="7721"/>
                    <a:pt x="8808" y="7376"/>
                    <a:pt x="8389" y="7376"/>
                  </a:cubicBezTo>
                  <a:lnTo>
                    <a:pt x="5114" y="7376"/>
                  </a:lnTo>
                  <a:cubicBezTo>
                    <a:pt x="4697" y="7376"/>
                    <a:pt x="4350" y="7721"/>
                    <a:pt x="4350" y="8140"/>
                  </a:cubicBezTo>
                  <a:lnTo>
                    <a:pt x="4350" y="11487"/>
                  </a:lnTo>
                  <a:lnTo>
                    <a:pt x="2603" y="11487"/>
                  </a:lnTo>
                  <a:lnTo>
                    <a:pt x="2603" y="6011"/>
                  </a:lnTo>
                  <a:lnTo>
                    <a:pt x="6752" y="1854"/>
                  </a:lnTo>
                  <a:close/>
                  <a:moveTo>
                    <a:pt x="6752" y="1"/>
                  </a:moveTo>
                  <a:cubicBezTo>
                    <a:pt x="6557" y="1"/>
                    <a:pt x="6361" y="75"/>
                    <a:pt x="6214" y="225"/>
                  </a:cubicBezTo>
                  <a:lnTo>
                    <a:pt x="483" y="5965"/>
                  </a:lnTo>
                  <a:cubicBezTo>
                    <a:pt x="0" y="6440"/>
                    <a:pt x="358" y="7270"/>
                    <a:pt x="1004" y="7270"/>
                  </a:cubicBezTo>
                  <a:cubicBezTo>
                    <a:pt x="1027" y="7270"/>
                    <a:pt x="1051" y="7269"/>
                    <a:pt x="1075" y="7267"/>
                  </a:cubicBezTo>
                  <a:lnTo>
                    <a:pt x="1075" y="12252"/>
                  </a:lnTo>
                  <a:cubicBezTo>
                    <a:pt x="1075" y="12671"/>
                    <a:pt x="1422" y="13016"/>
                    <a:pt x="1839" y="13016"/>
                  </a:cubicBezTo>
                  <a:lnTo>
                    <a:pt x="11664" y="13016"/>
                  </a:lnTo>
                  <a:cubicBezTo>
                    <a:pt x="12084" y="13016"/>
                    <a:pt x="12429" y="12671"/>
                    <a:pt x="12429" y="12252"/>
                  </a:cubicBezTo>
                  <a:lnTo>
                    <a:pt x="12429" y="7267"/>
                  </a:lnTo>
                  <a:cubicBezTo>
                    <a:pt x="12453" y="7269"/>
                    <a:pt x="12476" y="7270"/>
                    <a:pt x="12500" y="7270"/>
                  </a:cubicBezTo>
                  <a:cubicBezTo>
                    <a:pt x="13147" y="7270"/>
                    <a:pt x="13503" y="6440"/>
                    <a:pt x="13020" y="5965"/>
                  </a:cubicBezTo>
                  <a:lnTo>
                    <a:pt x="10791" y="3727"/>
                  </a:lnTo>
                  <a:lnTo>
                    <a:pt x="10791" y="1590"/>
                  </a:lnTo>
                  <a:cubicBezTo>
                    <a:pt x="10774" y="1085"/>
                    <a:pt x="10401" y="833"/>
                    <a:pt x="10028" y="833"/>
                  </a:cubicBezTo>
                  <a:cubicBezTo>
                    <a:pt x="9655" y="833"/>
                    <a:pt x="9281" y="1085"/>
                    <a:pt x="9263" y="1590"/>
                  </a:cubicBezTo>
                  <a:lnTo>
                    <a:pt x="9263" y="2199"/>
                  </a:lnTo>
                  <a:lnTo>
                    <a:pt x="7289" y="225"/>
                  </a:lnTo>
                  <a:cubicBezTo>
                    <a:pt x="7144" y="75"/>
                    <a:pt x="6948" y="1"/>
                    <a:pt x="6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3"/>
            <p:cNvSpPr/>
            <p:nvPr/>
          </p:nvSpPr>
          <p:spPr>
            <a:xfrm>
              <a:off x="2890957" y="2925865"/>
              <a:ext cx="23333" cy="23226"/>
            </a:xfrm>
            <a:custGeom>
              <a:avLst/>
              <a:gdLst/>
              <a:ahLst/>
              <a:cxnLst/>
              <a:rect l="l" t="t" r="r" b="b"/>
              <a:pathLst>
                <a:path w="1530" h="1523" extrusionOk="0">
                  <a:moveTo>
                    <a:pt x="765" y="0"/>
                  </a:moveTo>
                  <a:cubicBezTo>
                    <a:pt x="346" y="0"/>
                    <a:pt x="1" y="339"/>
                    <a:pt x="1" y="765"/>
                  </a:cubicBezTo>
                  <a:cubicBezTo>
                    <a:pt x="18" y="1270"/>
                    <a:pt x="391" y="1523"/>
                    <a:pt x="764" y="1523"/>
                  </a:cubicBezTo>
                  <a:cubicBezTo>
                    <a:pt x="1137" y="1523"/>
                    <a:pt x="1511" y="1270"/>
                    <a:pt x="1529" y="765"/>
                  </a:cubicBezTo>
                  <a:cubicBezTo>
                    <a:pt x="1529" y="339"/>
                    <a:pt x="1182"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3"/>
            <p:cNvSpPr/>
            <p:nvPr/>
          </p:nvSpPr>
          <p:spPr>
            <a:xfrm>
              <a:off x="2824231" y="2813502"/>
              <a:ext cx="202581" cy="198845"/>
            </a:xfrm>
            <a:custGeom>
              <a:avLst/>
              <a:gdLst/>
              <a:ahLst/>
              <a:cxnLst/>
              <a:rect l="l" t="t" r="r" b="b"/>
              <a:pathLst>
                <a:path w="13284" h="13039" extrusionOk="0">
                  <a:moveTo>
                    <a:pt x="11755" y="1529"/>
                  </a:moveTo>
                  <a:lnTo>
                    <a:pt x="11755" y="3039"/>
                  </a:lnTo>
                  <a:lnTo>
                    <a:pt x="10918" y="3203"/>
                  </a:lnTo>
                  <a:cubicBezTo>
                    <a:pt x="10617" y="3267"/>
                    <a:pt x="10381" y="3505"/>
                    <a:pt x="10318" y="3804"/>
                  </a:cubicBezTo>
                  <a:lnTo>
                    <a:pt x="10126" y="4749"/>
                  </a:lnTo>
                  <a:lnTo>
                    <a:pt x="9180" y="4941"/>
                  </a:lnTo>
                  <a:cubicBezTo>
                    <a:pt x="8879" y="5005"/>
                    <a:pt x="8643" y="5240"/>
                    <a:pt x="8580" y="5542"/>
                  </a:cubicBezTo>
                  <a:lnTo>
                    <a:pt x="8333" y="6769"/>
                  </a:lnTo>
                  <a:lnTo>
                    <a:pt x="7624" y="7470"/>
                  </a:lnTo>
                  <a:cubicBezTo>
                    <a:pt x="7324" y="7771"/>
                    <a:pt x="7333" y="8262"/>
                    <a:pt x="7632" y="8561"/>
                  </a:cubicBezTo>
                  <a:cubicBezTo>
                    <a:pt x="7971" y="8898"/>
                    <a:pt x="7971" y="9455"/>
                    <a:pt x="7624" y="9791"/>
                  </a:cubicBezTo>
                  <a:lnTo>
                    <a:pt x="6178" y="11245"/>
                  </a:lnTo>
                  <a:cubicBezTo>
                    <a:pt x="6004" y="11414"/>
                    <a:pt x="5781" y="11499"/>
                    <a:pt x="5558" y="11499"/>
                  </a:cubicBezTo>
                  <a:cubicBezTo>
                    <a:pt x="5335" y="11499"/>
                    <a:pt x="5113" y="11414"/>
                    <a:pt x="4940" y="11245"/>
                  </a:cubicBezTo>
                  <a:lnTo>
                    <a:pt x="2038" y="8343"/>
                  </a:lnTo>
                  <a:cubicBezTo>
                    <a:pt x="1702" y="8007"/>
                    <a:pt x="1693" y="7452"/>
                    <a:pt x="2038" y="7107"/>
                  </a:cubicBezTo>
                  <a:lnTo>
                    <a:pt x="3495" y="5651"/>
                  </a:lnTo>
                  <a:cubicBezTo>
                    <a:pt x="3663" y="5483"/>
                    <a:pt x="3885" y="5399"/>
                    <a:pt x="4109" y="5399"/>
                  </a:cubicBezTo>
                  <a:cubicBezTo>
                    <a:pt x="4333" y="5399"/>
                    <a:pt x="4558" y="5483"/>
                    <a:pt x="4730" y="5651"/>
                  </a:cubicBezTo>
                  <a:cubicBezTo>
                    <a:pt x="4895" y="5820"/>
                    <a:pt x="5081" y="5882"/>
                    <a:pt x="5255" y="5882"/>
                  </a:cubicBezTo>
                  <a:cubicBezTo>
                    <a:pt x="5484" y="5882"/>
                    <a:pt x="5694" y="5774"/>
                    <a:pt x="5813" y="5660"/>
                  </a:cubicBezTo>
                  <a:lnTo>
                    <a:pt x="9936" y="1529"/>
                  </a:lnTo>
                  <a:close/>
                  <a:moveTo>
                    <a:pt x="9617" y="0"/>
                  </a:moveTo>
                  <a:cubicBezTo>
                    <a:pt x="9416" y="0"/>
                    <a:pt x="9215" y="83"/>
                    <a:pt x="9071" y="229"/>
                  </a:cubicBezTo>
                  <a:lnTo>
                    <a:pt x="5176" y="4122"/>
                  </a:lnTo>
                  <a:cubicBezTo>
                    <a:pt x="4941" y="4002"/>
                    <a:pt x="4538" y="3871"/>
                    <a:pt x="4072" y="3871"/>
                  </a:cubicBezTo>
                  <a:cubicBezTo>
                    <a:pt x="3548" y="3871"/>
                    <a:pt x="2942" y="4038"/>
                    <a:pt x="2403" y="4577"/>
                  </a:cubicBezTo>
                  <a:lnTo>
                    <a:pt x="955" y="6024"/>
                  </a:lnTo>
                  <a:cubicBezTo>
                    <a:pt x="1" y="6978"/>
                    <a:pt x="27" y="8507"/>
                    <a:pt x="955" y="9426"/>
                  </a:cubicBezTo>
                  <a:lnTo>
                    <a:pt x="3857" y="12328"/>
                  </a:lnTo>
                  <a:cubicBezTo>
                    <a:pt x="4325" y="12802"/>
                    <a:pt x="4939" y="13039"/>
                    <a:pt x="5555" y="13039"/>
                  </a:cubicBezTo>
                  <a:cubicBezTo>
                    <a:pt x="6170" y="13039"/>
                    <a:pt x="6787" y="12802"/>
                    <a:pt x="7261" y="12328"/>
                  </a:cubicBezTo>
                  <a:lnTo>
                    <a:pt x="8707" y="10882"/>
                  </a:lnTo>
                  <a:cubicBezTo>
                    <a:pt x="9726" y="9863"/>
                    <a:pt x="9416" y="8616"/>
                    <a:pt x="9161" y="8107"/>
                  </a:cubicBezTo>
                  <a:lnTo>
                    <a:pt x="9580" y="7688"/>
                  </a:lnTo>
                  <a:cubicBezTo>
                    <a:pt x="9680" y="7579"/>
                    <a:pt x="9752" y="7444"/>
                    <a:pt x="9790" y="7297"/>
                  </a:cubicBezTo>
                  <a:lnTo>
                    <a:pt x="9979" y="6352"/>
                  </a:lnTo>
                  <a:lnTo>
                    <a:pt x="10927" y="6160"/>
                  </a:lnTo>
                  <a:cubicBezTo>
                    <a:pt x="11226" y="6096"/>
                    <a:pt x="11464" y="5861"/>
                    <a:pt x="11528" y="5559"/>
                  </a:cubicBezTo>
                  <a:lnTo>
                    <a:pt x="11718" y="4605"/>
                  </a:lnTo>
                  <a:lnTo>
                    <a:pt x="12665" y="4413"/>
                  </a:lnTo>
                  <a:cubicBezTo>
                    <a:pt x="13028" y="4350"/>
                    <a:pt x="13283" y="4031"/>
                    <a:pt x="13283" y="3668"/>
                  </a:cubicBezTo>
                  <a:lnTo>
                    <a:pt x="13283" y="764"/>
                  </a:lnTo>
                  <a:cubicBezTo>
                    <a:pt x="13283" y="347"/>
                    <a:pt x="12938" y="0"/>
                    <a:pt x="12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 name="Google Shape;875;p63"/>
          <p:cNvSpPr/>
          <p:nvPr/>
        </p:nvSpPr>
        <p:spPr>
          <a:xfrm>
            <a:off x="1618685" y="3153449"/>
            <a:ext cx="328655" cy="375692"/>
          </a:xfrm>
          <a:custGeom>
            <a:avLst/>
            <a:gdLst/>
            <a:ahLst/>
            <a:cxnLst/>
            <a:rect l="l" t="t" r="r" b="b"/>
            <a:pathLst>
              <a:path w="22855" h="26126" extrusionOk="0">
                <a:moveTo>
                  <a:pt x="11453" y="1532"/>
                </a:moveTo>
                <a:cubicBezTo>
                  <a:pt x="14273" y="1532"/>
                  <a:pt x="17090" y="2930"/>
                  <a:pt x="18623" y="5727"/>
                </a:cubicBezTo>
                <a:lnTo>
                  <a:pt x="16540" y="5727"/>
                </a:lnTo>
                <a:cubicBezTo>
                  <a:pt x="15289" y="4098"/>
                  <a:pt x="13369" y="3284"/>
                  <a:pt x="11450" y="3284"/>
                </a:cubicBezTo>
                <a:cubicBezTo>
                  <a:pt x="9530" y="3284"/>
                  <a:pt x="7611" y="4098"/>
                  <a:pt x="6361" y="5727"/>
                </a:cubicBezTo>
                <a:lnTo>
                  <a:pt x="4275" y="5727"/>
                </a:lnTo>
                <a:cubicBezTo>
                  <a:pt x="5814" y="2930"/>
                  <a:pt x="8634" y="1532"/>
                  <a:pt x="11453" y="1532"/>
                </a:cubicBezTo>
                <a:close/>
                <a:moveTo>
                  <a:pt x="5459" y="7256"/>
                </a:moveTo>
                <a:cubicBezTo>
                  <a:pt x="4795" y="8830"/>
                  <a:pt x="4795" y="10712"/>
                  <a:pt x="5459" y="12278"/>
                </a:cubicBezTo>
                <a:lnTo>
                  <a:pt x="4085" y="12278"/>
                </a:lnTo>
                <a:cubicBezTo>
                  <a:pt x="3603" y="12278"/>
                  <a:pt x="3212" y="11887"/>
                  <a:pt x="3212" y="11404"/>
                </a:cubicBezTo>
                <a:lnTo>
                  <a:pt x="3212" y="8129"/>
                </a:lnTo>
                <a:cubicBezTo>
                  <a:pt x="3212" y="7646"/>
                  <a:pt x="3603" y="7256"/>
                  <a:pt x="4085" y="7256"/>
                </a:cubicBezTo>
                <a:close/>
                <a:moveTo>
                  <a:pt x="18824" y="7256"/>
                </a:moveTo>
                <a:cubicBezTo>
                  <a:pt x="19307" y="7256"/>
                  <a:pt x="19697" y="7646"/>
                  <a:pt x="19697" y="8129"/>
                </a:cubicBezTo>
                <a:lnTo>
                  <a:pt x="19697" y="11404"/>
                </a:lnTo>
                <a:cubicBezTo>
                  <a:pt x="19697" y="11887"/>
                  <a:pt x="19307" y="12278"/>
                  <a:pt x="18824" y="12278"/>
                </a:cubicBezTo>
                <a:lnTo>
                  <a:pt x="17451" y="12278"/>
                </a:lnTo>
                <a:cubicBezTo>
                  <a:pt x="18114" y="10712"/>
                  <a:pt x="18114" y="8830"/>
                  <a:pt x="17451" y="7256"/>
                </a:cubicBezTo>
                <a:close/>
                <a:moveTo>
                  <a:pt x="11546" y="4827"/>
                </a:moveTo>
                <a:cubicBezTo>
                  <a:pt x="14875" y="4827"/>
                  <a:pt x="17311" y="8376"/>
                  <a:pt x="16121" y="11476"/>
                </a:cubicBezTo>
                <a:lnTo>
                  <a:pt x="13092" y="11476"/>
                </a:lnTo>
                <a:cubicBezTo>
                  <a:pt x="12073" y="11513"/>
                  <a:pt x="12073" y="12970"/>
                  <a:pt x="13092" y="13005"/>
                </a:cubicBezTo>
                <a:lnTo>
                  <a:pt x="15221" y="13005"/>
                </a:lnTo>
                <a:cubicBezTo>
                  <a:pt x="14210" y="14205"/>
                  <a:pt x="12856" y="14742"/>
                  <a:pt x="11516" y="14742"/>
                </a:cubicBezTo>
                <a:cubicBezTo>
                  <a:pt x="8976" y="14742"/>
                  <a:pt x="6487" y="12809"/>
                  <a:pt x="6487" y="9795"/>
                </a:cubicBezTo>
                <a:cubicBezTo>
                  <a:pt x="6487" y="7055"/>
                  <a:pt x="8717" y="4828"/>
                  <a:pt x="11455" y="4828"/>
                </a:cubicBezTo>
                <a:cubicBezTo>
                  <a:pt x="11485" y="4827"/>
                  <a:pt x="11516" y="4827"/>
                  <a:pt x="11546" y="4827"/>
                </a:cubicBezTo>
                <a:close/>
                <a:moveTo>
                  <a:pt x="11472" y="16332"/>
                </a:moveTo>
                <a:cubicBezTo>
                  <a:pt x="15680" y="16332"/>
                  <a:pt x="19887" y="18880"/>
                  <a:pt x="21117" y="24060"/>
                </a:cubicBezTo>
                <a:cubicBezTo>
                  <a:pt x="21143" y="24195"/>
                  <a:pt x="21108" y="24333"/>
                  <a:pt x="21025" y="24433"/>
                </a:cubicBezTo>
                <a:cubicBezTo>
                  <a:pt x="20944" y="24542"/>
                  <a:pt x="20815" y="24597"/>
                  <a:pt x="20671" y="24597"/>
                </a:cubicBezTo>
                <a:cubicBezTo>
                  <a:pt x="16813" y="24614"/>
                  <a:pt x="6214" y="24614"/>
                  <a:pt x="2230" y="24614"/>
                </a:cubicBezTo>
                <a:cubicBezTo>
                  <a:pt x="2225" y="24614"/>
                  <a:pt x="2221" y="24614"/>
                  <a:pt x="2217" y="24614"/>
                </a:cubicBezTo>
                <a:cubicBezTo>
                  <a:pt x="1941" y="24614"/>
                  <a:pt x="1711" y="24329"/>
                  <a:pt x="1775" y="24060"/>
                </a:cubicBezTo>
                <a:cubicBezTo>
                  <a:pt x="2960" y="18936"/>
                  <a:pt x="7217" y="16332"/>
                  <a:pt x="11472" y="16332"/>
                </a:cubicBezTo>
                <a:close/>
                <a:moveTo>
                  <a:pt x="11433" y="0"/>
                </a:moveTo>
                <a:cubicBezTo>
                  <a:pt x="7563" y="0"/>
                  <a:pt x="3694" y="2213"/>
                  <a:pt x="2157" y="6646"/>
                </a:cubicBezTo>
                <a:cubicBezTo>
                  <a:pt x="1839" y="7055"/>
                  <a:pt x="1647" y="7566"/>
                  <a:pt x="1647" y="8120"/>
                </a:cubicBezTo>
                <a:lnTo>
                  <a:pt x="1647" y="11404"/>
                </a:lnTo>
                <a:cubicBezTo>
                  <a:pt x="1647" y="12732"/>
                  <a:pt x="2721" y="13806"/>
                  <a:pt x="4048" y="13806"/>
                </a:cubicBezTo>
                <a:lnTo>
                  <a:pt x="6341" y="13806"/>
                </a:lnTo>
                <a:cubicBezTo>
                  <a:pt x="6806" y="14389"/>
                  <a:pt x="7361" y="14880"/>
                  <a:pt x="7979" y="15271"/>
                </a:cubicBezTo>
                <a:cubicBezTo>
                  <a:pt x="2092" y="17145"/>
                  <a:pt x="555" y="22376"/>
                  <a:pt x="256" y="23715"/>
                </a:cubicBezTo>
                <a:cubicBezTo>
                  <a:pt x="0" y="24850"/>
                  <a:pt x="856" y="26125"/>
                  <a:pt x="2212" y="26125"/>
                </a:cubicBezTo>
                <a:cubicBezTo>
                  <a:pt x="6206" y="26125"/>
                  <a:pt x="16804" y="26125"/>
                  <a:pt x="20662" y="26116"/>
                </a:cubicBezTo>
                <a:cubicBezTo>
                  <a:pt x="21981" y="26116"/>
                  <a:pt x="22855" y="24896"/>
                  <a:pt x="22599" y="23723"/>
                </a:cubicBezTo>
                <a:cubicBezTo>
                  <a:pt x="22309" y="22376"/>
                  <a:pt x="20780" y="17145"/>
                  <a:pt x="14894" y="15271"/>
                </a:cubicBezTo>
                <a:cubicBezTo>
                  <a:pt x="15512" y="14880"/>
                  <a:pt x="16066" y="14389"/>
                  <a:pt x="16531" y="13806"/>
                </a:cubicBezTo>
                <a:lnTo>
                  <a:pt x="18815" y="13806"/>
                </a:lnTo>
                <a:cubicBezTo>
                  <a:pt x="20152" y="13806"/>
                  <a:pt x="21226" y="12732"/>
                  <a:pt x="21226" y="11404"/>
                </a:cubicBezTo>
                <a:lnTo>
                  <a:pt x="21226" y="8120"/>
                </a:lnTo>
                <a:cubicBezTo>
                  <a:pt x="21226" y="7566"/>
                  <a:pt x="21034" y="7055"/>
                  <a:pt x="20717" y="6646"/>
                </a:cubicBezTo>
                <a:cubicBezTo>
                  <a:pt x="19182" y="2218"/>
                  <a:pt x="15308" y="0"/>
                  <a:pt x="11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63"/>
          <p:cNvGrpSpPr/>
          <p:nvPr/>
        </p:nvGrpSpPr>
        <p:grpSpPr>
          <a:xfrm>
            <a:off x="1585390" y="3638015"/>
            <a:ext cx="395185" cy="376024"/>
            <a:chOff x="2378237" y="3251153"/>
            <a:chExt cx="419116" cy="398795"/>
          </a:xfrm>
        </p:grpSpPr>
        <p:sp>
          <p:nvSpPr>
            <p:cNvPr id="877" name="Google Shape;877;p63"/>
            <p:cNvSpPr/>
            <p:nvPr/>
          </p:nvSpPr>
          <p:spPr>
            <a:xfrm>
              <a:off x="2499887" y="3251153"/>
              <a:ext cx="297467" cy="216367"/>
            </a:xfrm>
            <a:custGeom>
              <a:avLst/>
              <a:gdLst/>
              <a:ahLst/>
              <a:cxnLst/>
              <a:rect l="l" t="t" r="r" b="b"/>
              <a:pathLst>
                <a:path w="19506" h="14188" extrusionOk="0">
                  <a:moveTo>
                    <a:pt x="12322" y="4797"/>
                  </a:moveTo>
                  <a:cubicBezTo>
                    <a:pt x="13651" y="4797"/>
                    <a:pt x="14736" y="6483"/>
                    <a:pt x="13492" y="7753"/>
                  </a:cubicBezTo>
                  <a:lnTo>
                    <a:pt x="11082" y="5343"/>
                  </a:lnTo>
                  <a:cubicBezTo>
                    <a:pt x="11477" y="4958"/>
                    <a:pt x="11911" y="4797"/>
                    <a:pt x="12322" y="4797"/>
                  </a:cubicBezTo>
                  <a:close/>
                  <a:moveTo>
                    <a:pt x="6520" y="5028"/>
                  </a:moveTo>
                  <a:cubicBezTo>
                    <a:pt x="7794" y="5028"/>
                    <a:pt x="9071" y="5515"/>
                    <a:pt x="10045" y="6489"/>
                  </a:cubicBezTo>
                  <a:lnTo>
                    <a:pt x="12401" y="8845"/>
                  </a:lnTo>
                  <a:cubicBezTo>
                    <a:pt x="12066" y="9198"/>
                    <a:pt x="11617" y="9376"/>
                    <a:pt x="11167" y="9376"/>
                  </a:cubicBezTo>
                  <a:cubicBezTo>
                    <a:pt x="10734" y="9376"/>
                    <a:pt x="10302" y="9212"/>
                    <a:pt x="9972" y="8882"/>
                  </a:cubicBezTo>
                  <a:lnTo>
                    <a:pt x="8815" y="7727"/>
                  </a:lnTo>
                  <a:cubicBezTo>
                    <a:pt x="8194" y="7084"/>
                    <a:pt x="7377" y="6786"/>
                    <a:pt x="6563" y="6786"/>
                  </a:cubicBezTo>
                  <a:cubicBezTo>
                    <a:pt x="5266" y="6786"/>
                    <a:pt x="3978" y="7543"/>
                    <a:pt x="3503" y="8873"/>
                  </a:cubicBezTo>
                  <a:lnTo>
                    <a:pt x="1675" y="8873"/>
                  </a:lnTo>
                  <a:cubicBezTo>
                    <a:pt x="1883" y="7972"/>
                    <a:pt x="2339" y="7144"/>
                    <a:pt x="3003" y="6489"/>
                  </a:cubicBezTo>
                  <a:cubicBezTo>
                    <a:pt x="3971" y="5515"/>
                    <a:pt x="5245" y="5028"/>
                    <a:pt x="6520" y="5028"/>
                  </a:cubicBezTo>
                  <a:close/>
                  <a:moveTo>
                    <a:pt x="12321" y="1505"/>
                  </a:moveTo>
                  <a:cubicBezTo>
                    <a:pt x="16155" y="1505"/>
                    <a:pt x="19300" y="6304"/>
                    <a:pt x="15848" y="10020"/>
                  </a:cubicBezTo>
                  <a:lnTo>
                    <a:pt x="14684" y="11192"/>
                  </a:lnTo>
                  <a:cubicBezTo>
                    <a:pt x="13706" y="12187"/>
                    <a:pt x="12463" y="12638"/>
                    <a:pt x="11232" y="12638"/>
                  </a:cubicBezTo>
                  <a:cubicBezTo>
                    <a:pt x="8871" y="12638"/>
                    <a:pt x="6555" y="10980"/>
                    <a:pt x="6232" y="8319"/>
                  </a:cubicBezTo>
                  <a:cubicBezTo>
                    <a:pt x="6327" y="8303"/>
                    <a:pt x="6422" y="8295"/>
                    <a:pt x="6518" y="8295"/>
                  </a:cubicBezTo>
                  <a:cubicBezTo>
                    <a:pt x="6963" y="8295"/>
                    <a:pt x="7403" y="8468"/>
                    <a:pt x="7734" y="8790"/>
                  </a:cubicBezTo>
                  <a:lnTo>
                    <a:pt x="8889" y="9946"/>
                  </a:lnTo>
                  <a:cubicBezTo>
                    <a:pt x="9517" y="10579"/>
                    <a:pt x="10345" y="10895"/>
                    <a:pt x="11172" y="10895"/>
                  </a:cubicBezTo>
                  <a:cubicBezTo>
                    <a:pt x="12000" y="10895"/>
                    <a:pt x="12827" y="10579"/>
                    <a:pt x="13455" y="9946"/>
                  </a:cubicBezTo>
                  <a:lnTo>
                    <a:pt x="14612" y="8790"/>
                  </a:lnTo>
                  <a:cubicBezTo>
                    <a:pt x="16868" y="6330"/>
                    <a:pt x="14789" y="3264"/>
                    <a:pt x="12312" y="3264"/>
                  </a:cubicBezTo>
                  <a:cubicBezTo>
                    <a:pt x="11492" y="3264"/>
                    <a:pt x="10628" y="3601"/>
                    <a:pt x="9863" y="4406"/>
                  </a:cubicBezTo>
                  <a:cubicBezTo>
                    <a:pt x="9317" y="4079"/>
                    <a:pt x="8734" y="3832"/>
                    <a:pt x="8117" y="3679"/>
                  </a:cubicBezTo>
                  <a:lnTo>
                    <a:pt x="8815" y="2987"/>
                  </a:lnTo>
                  <a:cubicBezTo>
                    <a:pt x="9938" y="1945"/>
                    <a:pt x="11161" y="1505"/>
                    <a:pt x="12321" y="1505"/>
                  </a:cubicBezTo>
                  <a:close/>
                  <a:moveTo>
                    <a:pt x="12337" y="1"/>
                  </a:moveTo>
                  <a:cubicBezTo>
                    <a:pt x="10670" y="1"/>
                    <a:pt x="9003" y="635"/>
                    <a:pt x="7734" y="1904"/>
                  </a:cubicBezTo>
                  <a:cubicBezTo>
                    <a:pt x="7424" y="2223"/>
                    <a:pt x="6433" y="3177"/>
                    <a:pt x="6169" y="3504"/>
                  </a:cubicBezTo>
                  <a:cubicBezTo>
                    <a:pt x="3020" y="3587"/>
                    <a:pt x="156" y="6371"/>
                    <a:pt x="27" y="9592"/>
                  </a:cubicBezTo>
                  <a:cubicBezTo>
                    <a:pt x="1" y="10028"/>
                    <a:pt x="346" y="10402"/>
                    <a:pt x="791" y="10402"/>
                  </a:cubicBezTo>
                  <a:lnTo>
                    <a:pt x="4086" y="10402"/>
                  </a:lnTo>
                  <a:cubicBezTo>
                    <a:pt x="4468" y="10402"/>
                    <a:pt x="4787" y="10120"/>
                    <a:pt x="4850" y="9747"/>
                  </a:cubicBezTo>
                  <a:cubicBezTo>
                    <a:pt x="4859" y="9655"/>
                    <a:pt x="4885" y="9563"/>
                    <a:pt x="4913" y="9483"/>
                  </a:cubicBezTo>
                  <a:cubicBezTo>
                    <a:pt x="5611" y="12157"/>
                    <a:pt x="8330" y="14188"/>
                    <a:pt x="11022" y="14188"/>
                  </a:cubicBezTo>
                  <a:cubicBezTo>
                    <a:pt x="11069" y="14188"/>
                    <a:pt x="11116" y="14187"/>
                    <a:pt x="11162" y="14186"/>
                  </a:cubicBezTo>
                  <a:cubicBezTo>
                    <a:pt x="13783" y="14149"/>
                    <a:pt x="15184" y="12976"/>
                    <a:pt x="16940" y="11111"/>
                  </a:cubicBezTo>
                  <a:cubicBezTo>
                    <a:pt x="19451" y="8600"/>
                    <a:pt x="19506" y="4469"/>
                    <a:pt x="16940" y="1904"/>
                  </a:cubicBezTo>
                  <a:cubicBezTo>
                    <a:pt x="15671" y="635"/>
                    <a:pt x="14004" y="1"/>
                    <a:pt x="12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3"/>
            <p:cNvSpPr/>
            <p:nvPr/>
          </p:nvSpPr>
          <p:spPr>
            <a:xfrm>
              <a:off x="2500848" y="3251199"/>
              <a:ext cx="23333" cy="48282"/>
            </a:xfrm>
            <a:custGeom>
              <a:avLst/>
              <a:gdLst/>
              <a:ahLst/>
              <a:cxnLst/>
              <a:rect l="l" t="t" r="r" b="b"/>
              <a:pathLst>
                <a:path w="1530" h="3166" extrusionOk="0">
                  <a:moveTo>
                    <a:pt x="765" y="0"/>
                  </a:moveTo>
                  <a:cubicBezTo>
                    <a:pt x="392" y="0"/>
                    <a:pt x="19" y="254"/>
                    <a:pt x="1" y="763"/>
                  </a:cubicBezTo>
                  <a:lnTo>
                    <a:pt x="1" y="2401"/>
                  </a:lnTo>
                  <a:cubicBezTo>
                    <a:pt x="1" y="2823"/>
                    <a:pt x="348" y="3165"/>
                    <a:pt x="777" y="3165"/>
                  </a:cubicBezTo>
                  <a:cubicBezTo>
                    <a:pt x="783" y="3165"/>
                    <a:pt x="788" y="3165"/>
                    <a:pt x="793" y="3165"/>
                  </a:cubicBezTo>
                  <a:cubicBezTo>
                    <a:pt x="1210" y="3148"/>
                    <a:pt x="1529" y="2792"/>
                    <a:pt x="1529" y="2375"/>
                  </a:cubicBezTo>
                  <a:lnTo>
                    <a:pt x="1529" y="763"/>
                  </a:lnTo>
                  <a:cubicBezTo>
                    <a:pt x="1511" y="254"/>
                    <a:pt x="1138"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3"/>
            <p:cNvSpPr/>
            <p:nvPr/>
          </p:nvSpPr>
          <p:spPr>
            <a:xfrm>
              <a:off x="2384459" y="3363669"/>
              <a:ext cx="55922" cy="23332"/>
            </a:xfrm>
            <a:custGeom>
              <a:avLst/>
              <a:gdLst/>
              <a:ahLst/>
              <a:cxnLst/>
              <a:rect l="l" t="t" r="r" b="b"/>
              <a:pathLst>
                <a:path w="3667" h="1530" extrusionOk="0">
                  <a:moveTo>
                    <a:pt x="1020" y="1"/>
                  </a:moveTo>
                  <a:cubicBezTo>
                    <a:pt x="0" y="38"/>
                    <a:pt x="0" y="1494"/>
                    <a:pt x="1020" y="1529"/>
                  </a:cubicBezTo>
                  <a:lnTo>
                    <a:pt x="2658" y="1529"/>
                  </a:lnTo>
                  <a:cubicBezTo>
                    <a:pt x="3666" y="1494"/>
                    <a:pt x="3666" y="38"/>
                    <a:pt x="2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3"/>
            <p:cNvSpPr/>
            <p:nvPr/>
          </p:nvSpPr>
          <p:spPr>
            <a:xfrm>
              <a:off x="2416617" y="3284043"/>
              <a:ext cx="59201" cy="50005"/>
            </a:xfrm>
            <a:custGeom>
              <a:avLst/>
              <a:gdLst/>
              <a:ahLst/>
              <a:cxnLst/>
              <a:rect l="l" t="t" r="r" b="b"/>
              <a:pathLst>
                <a:path w="3882" h="3279" extrusionOk="0">
                  <a:moveTo>
                    <a:pt x="1072" y="0"/>
                  </a:moveTo>
                  <a:cubicBezTo>
                    <a:pt x="482" y="0"/>
                    <a:pt x="0" y="739"/>
                    <a:pt x="531" y="1312"/>
                  </a:cubicBezTo>
                  <a:lnTo>
                    <a:pt x="2267" y="3050"/>
                  </a:lnTo>
                  <a:cubicBezTo>
                    <a:pt x="2440" y="3211"/>
                    <a:pt x="2629" y="3278"/>
                    <a:pt x="2808" y="3278"/>
                  </a:cubicBezTo>
                  <a:cubicBezTo>
                    <a:pt x="3399" y="3278"/>
                    <a:pt x="3882" y="2539"/>
                    <a:pt x="3350" y="1967"/>
                  </a:cubicBezTo>
                  <a:lnTo>
                    <a:pt x="1612" y="229"/>
                  </a:lnTo>
                  <a:cubicBezTo>
                    <a:pt x="1439" y="68"/>
                    <a:pt x="1250"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3"/>
            <p:cNvSpPr/>
            <p:nvPr/>
          </p:nvSpPr>
          <p:spPr>
            <a:xfrm>
              <a:off x="2651240" y="3601722"/>
              <a:ext cx="23333" cy="48205"/>
            </a:xfrm>
            <a:custGeom>
              <a:avLst/>
              <a:gdLst/>
              <a:ahLst/>
              <a:cxnLst/>
              <a:rect l="l" t="t" r="r" b="b"/>
              <a:pathLst>
                <a:path w="1530" h="3161" extrusionOk="0">
                  <a:moveTo>
                    <a:pt x="768" y="0"/>
                  </a:moveTo>
                  <a:cubicBezTo>
                    <a:pt x="758" y="0"/>
                    <a:pt x="747" y="0"/>
                    <a:pt x="736" y="1"/>
                  </a:cubicBezTo>
                  <a:cubicBezTo>
                    <a:pt x="328" y="12"/>
                    <a:pt x="1" y="365"/>
                    <a:pt x="1" y="785"/>
                  </a:cubicBezTo>
                  <a:lnTo>
                    <a:pt x="1" y="2403"/>
                  </a:lnTo>
                  <a:cubicBezTo>
                    <a:pt x="18" y="2908"/>
                    <a:pt x="391" y="3161"/>
                    <a:pt x="764" y="3161"/>
                  </a:cubicBezTo>
                  <a:cubicBezTo>
                    <a:pt x="1137" y="3161"/>
                    <a:pt x="1510" y="2908"/>
                    <a:pt x="1529" y="2403"/>
                  </a:cubicBezTo>
                  <a:lnTo>
                    <a:pt x="1529" y="765"/>
                  </a:lnTo>
                  <a:cubicBezTo>
                    <a:pt x="1529" y="339"/>
                    <a:pt x="1190"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3"/>
            <p:cNvSpPr/>
            <p:nvPr/>
          </p:nvSpPr>
          <p:spPr>
            <a:xfrm>
              <a:off x="2735014" y="3514061"/>
              <a:ext cx="55952" cy="23332"/>
            </a:xfrm>
            <a:custGeom>
              <a:avLst/>
              <a:gdLst/>
              <a:ahLst/>
              <a:cxnLst/>
              <a:rect l="l" t="t" r="r" b="b"/>
              <a:pathLst>
                <a:path w="3669" h="1530" extrusionOk="0">
                  <a:moveTo>
                    <a:pt x="1020" y="1"/>
                  </a:moveTo>
                  <a:cubicBezTo>
                    <a:pt x="0" y="38"/>
                    <a:pt x="0" y="1492"/>
                    <a:pt x="1020" y="1529"/>
                  </a:cubicBezTo>
                  <a:lnTo>
                    <a:pt x="2658" y="1529"/>
                  </a:lnTo>
                  <a:cubicBezTo>
                    <a:pt x="3669" y="1492"/>
                    <a:pt x="3669" y="38"/>
                    <a:pt x="2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3"/>
            <p:cNvSpPr/>
            <p:nvPr/>
          </p:nvSpPr>
          <p:spPr>
            <a:xfrm>
              <a:off x="2699608" y="3567033"/>
              <a:ext cx="59353" cy="50127"/>
            </a:xfrm>
            <a:custGeom>
              <a:avLst/>
              <a:gdLst/>
              <a:ahLst/>
              <a:cxnLst/>
              <a:rect l="l" t="t" r="r" b="b"/>
              <a:pathLst>
                <a:path w="3892" h="3287" extrusionOk="0">
                  <a:moveTo>
                    <a:pt x="1072" y="1"/>
                  </a:moveTo>
                  <a:cubicBezTo>
                    <a:pt x="483" y="1"/>
                    <a:pt x="1" y="740"/>
                    <a:pt x="532" y="1313"/>
                  </a:cubicBezTo>
                  <a:lnTo>
                    <a:pt x="2268" y="3060"/>
                  </a:lnTo>
                  <a:cubicBezTo>
                    <a:pt x="2440" y="3219"/>
                    <a:pt x="2628" y="3286"/>
                    <a:pt x="2807" y="3286"/>
                  </a:cubicBezTo>
                  <a:cubicBezTo>
                    <a:pt x="3401" y="3286"/>
                    <a:pt x="3892" y="2540"/>
                    <a:pt x="3359" y="1968"/>
                  </a:cubicBezTo>
                  <a:lnTo>
                    <a:pt x="1613" y="230"/>
                  </a:lnTo>
                  <a:cubicBezTo>
                    <a:pt x="1439" y="69"/>
                    <a:pt x="125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3"/>
            <p:cNvSpPr/>
            <p:nvPr/>
          </p:nvSpPr>
          <p:spPr>
            <a:xfrm>
              <a:off x="2378237" y="3433718"/>
              <a:ext cx="297467" cy="216230"/>
            </a:xfrm>
            <a:custGeom>
              <a:avLst/>
              <a:gdLst/>
              <a:ahLst/>
              <a:cxnLst/>
              <a:rect l="l" t="t" r="r" b="b"/>
              <a:pathLst>
                <a:path w="19506" h="14179" extrusionOk="0">
                  <a:moveTo>
                    <a:pt x="8326" y="4808"/>
                  </a:moveTo>
                  <a:cubicBezTo>
                    <a:pt x="8764" y="4808"/>
                    <a:pt x="9201" y="4974"/>
                    <a:pt x="9533" y="5307"/>
                  </a:cubicBezTo>
                  <a:lnTo>
                    <a:pt x="10690" y="6462"/>
                  </a:lnTo>
                  <a:cubicBezTo>
                    <a:pt x="11308" y="7100"/>
                    <a:pt x="12124" y="7398"/>
                    <a:pt x="12939" y="7398"/>
                  </a:cubicBezTo>
                  <a:cubicBezTo>
                    <a:pt x="14236" y="7398"/>
                    <a:pt x="15528" y="6643"/>
                    <a:pt x="16003" y="5307"/>
                  </a:cubicBezTo>
                  <a:lnTo>
                    <a:pt x="17822" y="5307"/>
                  </a:lnTo>
                  <a:cubicBezTo>
                    <a:pt x="17612" y="6206"/>
                    <a:pt x="17158" y="7034"/>
                    <a:pt x="16494" y="7700"/>
                  </a:cubicBezTo>
                  <a:cubicBezTo>
                    <a:pt x="15525" y="8668"/>
                    <a:pt x="14251" y="9152"/>
                    <a:pt x="12978" y="9152"/>
                  </a:cubicBezTo>
                  <a:cubicBezTo>
                    <a:pt x="11704" y="9152"/>
                    <a:pt x="10431" y="8668"/>
                    <a:pt x="9461" y="7700"/>
                  </a:cubicBezTo>
                  <a:lnTo>
                    <a:pt x="7096" y="5333"/>
                  </a:lnTo>
                  <a:cubicBezTo>
                    <a:pt x="7428" y="4983"/>
                    <a:pt x="7877" y="4808"/>
                    <a:pt x="8326" y="4808"/>
                  </a:cubicBezTo>
                  <a:close/>
                  <a:moveTo>
                    <a:pt x="6013" y="6433"/>
                  </a:moveTo>
                  <a:lnTo>
                    <a:pt x="8415" y="8835"/>
                  </a:lnTo>
                  <a:cubicBezTo>
                    <a:pt x="8021" y="9221"/>
                    <a:pt x="7586" y="9383"/>
                    <a:pt x="7175" y="9383"/>
                  </a:cubicBezTo>
                  <a:cubicBezTo>
                    <a:pt x="5850" y="9383"/>
                    <a:pt x="4764" y="7705"/>
                    <a:pt x="6013" y="6433"/>
                  </a:cubicBezTo>
                  <a:close/>
                  <a:moveTo>
                    <a:pt x="8269" y="1546"/>
                  </a:moveTo>
                  <a:cubicBezTo>
                    <a:pt x="10629" y="1546"/>
                    <a:pt x="12942" y="3206"/>
                    <a:pt x="13265" y="5861"/>
                  </a:cubicBezTo>
                  <a:cubicBezTo>
                    <a:pt x="13168" y="5878"/>
                    <a:pt x="13070" y="5886"/>
                    <a:pt x="12973" y="5886"/>
                  </a:cubicBezTo>
                  <a:cubicBezTo>
                    <a:pt x="12532" y="5886"/>
                    <a:pt x="12100" y="5717"/>
                    <a:pt x="11771" y="5388"/>
                  </a:cubicBezTo>
                  <a:lnTo>
                    <a:pt x="10616" y="4233"/>
                  </a:lnTo>
                  <a:cubicBezTo>
                    <a:pt x="9984" y="3600"/>
                    <a:pt x="9157" y="3284"/>
                    <a:pt x="8329" y="3284"/>
                  </a:cubicBezTo>
                  <a:cubicBezTo>
                    <a:pt x="7501" y="3284"/>
                    <a:pt x="6673" y="3600"/>
                    <a:pt x="6040" y="4233"/>
                  </a:cubicBezTo>
                  <a:lnTo>
                    <a:pt x="4885" y="5388"/>
                  </a:lnTo>
                  <a:cubicBezTo>
                    <a:pt x="2628" y="7849"/>
                    <a:pt x="4715" y="10923"/>
                    <a:pt x="7196" y="10923"/>
                  </a:cubicBezTo>
                  <a:cubicBezTo>
                    <a:pt x="8016" y="10923"/>
                    <a:pt x="8879" y="10587"/>
                    <a:pt x="9642" y="9783"/>
                  </a:cubicBezTo>
                  <a:cubicBezTo>
                    <a:pt x="10179" y="10110"/>
                    <a:pt x="10771" y="10355"/>
                    <a:pt x="11380" y="10501"/>
                  </a:cubicBezTo>
                  <a:lnTo>
                    <a:pt x="10690" y="11202"/>
                  </a:lnTo>
                  <a:cubicBezTo>
                    <a:pt x="9567" y="12243"/>
                    <a:pt x="8343" y="12682"/>
                    <a:pt x="7183" y="12682"/>
                  </a:cubicBezTo>
                  <a:cubicBezTo>
                    <a:pt x="3344" y="12682"/>
                    <a:pt x="196" y="7876"/>
                    <a:pt x="3649" y="4160"/>
                  </a:cubicBezTo>
                  <a:lnTo>
                    <a:pt x="4812" y="2994"/>
                  </a:lnTo>
                  <a:cubicBezTo>
                    <a:pt x="5794" y="1997"/>
                    <a:pt x="7038" y="1546"/>
                    <a:pt x="8269" y="1546"/>
                  </a:cubicBezTo>
                  <a:close/>
                  <a:moveTo>
                    <a:pt x="8493" y="1"/>
                  </a:moveTo>
                  <a:cubicBezTo>
                    <a:pt x="8439" y="1"/>
                    <a:pt x="8386" y="2"/>
                    <a:pt x="8332" y="3"/>
                  </a:cubicBezTo>
                  <a:cubicBezTo>
                    <a:pt x="5723" y="29"/>
                    <a:pt x="4321" y="1204"/>
                    <a:pt x="2566" y="3069"/>
                  </a:cubicBezTo>
                  <a:cubicBezTo>
                    <a:pt x="44" y="5588"/>
                    <a:pt x="0" y="9709"/>
                    <a:pt x="2566" y="12274"/>
                  </a:cubicBezTo>
                  <a:cubicBezTo>
                    <a:pt x="3834" y="13544"/>
                    <a:pt x="5501" y="14179"/>
                    <a:pt x="7168" y="14179"/>
                  </a:cubicBezTo>
                  <a:cubicBezTo>
                    <a:pt x="8836" y="14179"/>
                    <a:pt x="10503" y="13544"/>
                    <a:pt x="11771" y="12274"/>
                  </a:cubicBezTo>
                  <a:cubicBezTo>
                    <a:pt x="12073" y="11966"/>
                    <a:pt x="13073" y="11001"/>
                    <a:pt x="13328" y="10682"/>
                  </a:cubicBezTo>
                  <a:cubicBezTo>
                    <a:pt x="16485" y="10593"/>
                    <a:pt x="19341" y="7818"/>
                    <a:pt x="19479" y="4597"/>
                  </a:cubicBezTo>
                  <a:cubicBezTo>
                    <a:pt x="19505" y="4152"/>
                    <a:pt x="19151" y="3778"/>
                    <a:pt x="18704" y="3778"/>
                  </a:cubicBezTo>
                  <a:lnTo>
                    <a:pt x="15411" y="3778"/>
                  </a:lnTo>
                  <a:cubicBezTo>
                    <a:pt x="15029" y="3778"/>
                    <a:pt x="14710" y="4060"/>
                    <a:pt x="14656" y="4442"/>
                  </a:cubicBezTo>
                  <a:cubicBezTo>
                    <a:pt x="14638" y="4534"/>
                    <a:pt x="14621" y="4615"/>
                    <a:pt x="14592" y="4706"/>
                  </a:cubicBezTo>
                  <a:cubicBezTo>
                    <a:pt x="13888" y="2030"/>
                    <a:pt x="11181" y="1"/>
                    <a:pt x="84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63"/>
          <p:cNvGrpSpPr/>
          <p:nvPr/>
        </p:nvGrpSpPr>
        <p:grpSpPr>
          <a:xfrm>
            <a:off x="2230665" y="3639092"/>
            <a:ext cx="329140" cy="376117"/>
            <a:chOff x="2852943" y="3251168"/>
            <a:chExt cx="349072" cy="398894"/>
          </a:xfrm>
        </p:grpSpPr>
        <p:sp>
          <p:nvSpPr>
            <p:cNvPr id="886" name="Google Shape;886;p63"/>
            <p:cNvSpPr/>
            <p:nvPr/>
          </p:nvSpPr>
          <p:spPr>
            <a:xfrm>
              <a:off x="2852943" y="3251168"/>
              <a:ext cx="349072" cy="398894"/>
            </a:xfrm>
            <a:custGeom>
              <a:avLst/>
              <a:gdLst/>
              <a:ahLst/>
              <a:cxnLst/>
              <a:rect l="l" t="t" r="r" b="b"/>
              <a:pathLst>
                <a:path w="22890" h="26157" extrusionOk="0">
                  <a:moveTo>
                    <a:pt x="21326" y="1529"/>
                  </a:moveTo>
                  <a:lnTo>
                    <a:pt x="21326" y="24128"/>
                  </a:lnTo>
                  <a:lnTo>
                    <a:pt x="11773" y="19170"/>
                  </a:lnTo>
                  <a:cubicBezTo>
                    <a:pt x="11664" y="19106"/>
                    <a:pt x="11546" y="19080"/>
                    <a:pt x="11426" y="19080"/>
                  </a:cubicBezTo>
                  <a:cubicBezTo>
                    <a:pt x="11300" y="19080"/>
                    <a:pt x="11182" y="19106"/>
                    <a:pt x="11073" y="19170"/>
                  </a:cubicBezTo>
                  <a:lnTo>
                    <a:pt x="1529" y="24128"/>
                  </a:lnTo>
                  <a:lnTo>
                    <a:pt x="1529" y="1529"/>
                  </a:lnTo>
                  <a:close/>
                  <a:moveTo>
                    <a:pt x="719" y="1"/>
                  </a:moveTo>
                  <a:cubicBezTo>
                    <a:pt x="319" y="1"/>
                    <a:pt x="0" y="320"/>
                    <a:pt x="0" y="730"/>
                  </a:cubicBezTo>
                  <a:lnTo>
                    <a:pt x="0" y="25393"/>
                  </a:lnTo>
                  <a:cubicBezTo>
                    <a:pt x="0" y="25657"/>
                    <a:pt x="138" y="25903"/>
                    <a:pt x="365" y="26048"/>
                  </a:cubicBezTo>
                  <a:cubicBezTo>
                    <a:pt x="484" y="26120"/>
                    <a:pt x="622" y="26157"/>
                    <a:pt x="760" y="26157"/>
                  </a:cubicBezTo>
                  <a:cubicBezTo>
                    <a:pt x="883" y="26157"/>
                    <a:pt x="1008" y="26127"/>
                    <a:pt x="1120" y="26067"/>
                  </a:cubicBezTo>
                  <a:lnTo>
                    <a:pt x="11446" y="20709"/>
                  </a:lnTo>
                  <a:lnTo>
                    <a:pt x="21763" y="26067"/>
                  </a:lnTo>
                  <a:cubicBezTo>
                    <a:pt x="21877" y="26126"/>
                    <a:pt x="22000" y="26155"/>
                    <a:pt x="22122" y="26155"/>
                  </a:cubicBezTo>
                  <a:cubicBezTo>
                    <a:pt x="22362" y="26155"/>
                    <a:pt x="22598" y="26043"/>
                    <a:pt x="22754" y="25821"/>
                  </a:cubicBezTo>
                  <a:cubicBezTo>
                    <a:pt x="22846" y="25694"/>
                    <a:pt x="22890" y="25548"/>
                    <a:pt x="22890" y="25393"/>
                  </a:cubicBezTo>
                  <a:lnTo>
                    <a:pt x="22890" y="730"/>
                  </a:lnTo>
                  <a:cubicBezTo>
                    <a:pt x="22890" y="320"/>
                    <a:pt x="22562" y="1"/>
                    <a:pt x="22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3"/>
            <p:cNvSpPr/>
            <p:nvPr/>
          </p:nvSpPr>
          <p:spPr>
            <a:xfrm>
              <a:off x="2899145" y="3351623"/>
              <a:ext cx="80764" cy="123220"/>
            </a:xfrm>
            <a:custGeom>
              <a:avLst/>
              <a:gdLst/>
              <a:ahLst/>
              <a:cxnLst/>
              <a:rect l="l" t="t" r="r" b="b"/>
              <a:pathLst>
                <a:path w="5296" h="8080" extrusionOk="0">
                  <a:moveTo>
                    <a:pt x="1010" y="1"/>
                  </a:moveTo>
                  <a:cubicBezTo>
                    <a:pt x="582" y="1"/>
                    <a:pt x="245" y="337"/>
                    <a:pt x="245" y="765"/>
                  </a:cubicBezTo>
                  <a:lnTo>
                    <a:pt x="245" y="4031"/>
                  </a:lnTo>
                  <a:cubicBezTo>
                    <a:pt x="245" y="4459"/>
                    <a:pt x="582" y="4804"/>
                    <a:pt x="1010" y="4804"/>
                  </a:cubicBezTo>
                  <a:lnTo>
                    <a:pt x="2647" y="4804"/>
                  </a:lnTo>
                  <a:cubicBezTo>
                    <a:pt x="3802" y="4841"/>
                    <a:pt x="3802" y="6505"/>
                    <a:pt x="2647" y="6551"/>
                  </a:cubicBezTo>
                  <a:lnTo>
                    <a:pt x="1018" y="6551"/>
                  </a:lnTo>
                  <a:cubicBezTo>
                    <a:pt x="1" y="6588"/>
                    <a:pt x="1" y="8042"/>
                    <a:pt x="1018" y="8079"/>
                  </a:cubicBezTo>
                  <a:lnTo>
                    <a:pt x="2601" y="8079"/>
                  </a:lnTo>
                  <a:cubicBezTo>
                    <a:pt x="3920" y="8079"/>
                    <a:pt x="5023" y="7033"/>
                    <a:pt x="5049" y="5715"/>
                  </a:cubicBezTo>
                  <a:cubicBezTo>
                    <a:pt x="5066" y="4367"/>
                    <a:pt x="3975" y="3276"/>
                    <a:pt x="2647" y="3276"/>
                  </a:cubicBezTo>
                  <a:lnTo>
                    <a:pt x="1774" y="3276"/>
                  </a:lnTo>
                  <a:lnTo>
                    <a:pt x="1774" y="1529"/>
                  </a:lnTo>
                  <a:lnTo>
                    <a:pt x="4276" y="1529"/>
                  </a:lnTo>
                  <a:cubicBezTo>
                    <a:pt x="5296" y="1492"/>
                    <a:pt x="5296" y="38"/>
                    <a:pt x="4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3"/>
            <p:cNvSpPr/>
            <p:nvPr/>
          </p:nvSpPr>
          <p:spPr>
            <a:xfrm>
              <a:off x="3076573" y="3351409"/>
              <a:ext cx="76738" cy="123510"/>
            </a:xfrm>
            <a:custGeom>
              <a:avLst/>
              <a:gdLst/>
              <a:ahLst/>
              <a:cxnLst/>
              <a:rect l="l" t="t" r="r" b="b"/>
              <a:pathLst>
                <a:path w="5032" h="8099" extrusionOk="0">
                  <a:moveTo>
                    <a:pt x="4156" y="0"/>
                  </a:moveTo>
                  <a:cubicBezTo>
                    <a:pt x="3875" y="0"/>
                    <a:pt x="3602" y="151"/>
                    <a:pt x="3466" y="423"/>
                  </a:cubicBezTo>
                  <a:lnTo>
                    <a:pt x="182" y="6993"/>
                  </a:lnTo>
                  <a:cubicBezTo>
                    <a:pt x="1" y="7366"/>
                    <a:pt x="145" y="7829"/>
                    <a:pt x="527" y="8021"/>
                  </a:cubicBezTo>
                  <a:cubicBezTo>
                    <a:pt x="637" y="8074"/>
                    <a:pt x="753" y="8099"/>
                    <a:pt x="868" y="8099"/>
                  </a:cubicBezTo>
                  <a:cubicBezTo>
                    <a:pt x="1150" y="8099"/>
                    <a:pt x="1420" y="7946"/>
                    <a:pt x="1555" y="7674"/>
                  </a:cubicBezTo>
                  <a:lnTo>
                    <a:pt x="4839" y="1106"/>
                  </a:lnTo>
                  <a:cubicBezTo>
                    <a:pt x="5031" y="733"/>
                    <a:pt x="4876" y="270"/>
                    <a:pt x="4494" y="78"/>
                  </a:cubicBezTo>
                  <a:cubicBezTo>
                    <a:pt x="4386" y="25"/>
                    <a:pt x="4270" y="0"/>
                    <a:pt x="4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3"/>
            <p:cNvSpPr/>
            <p:nvPr/>
          </p:nvSpPr>
          <p:spPr>
            <a:xfrm>
              <a:off x="3078235" y="3351485"/>
              <a:ext cx="23333" cy="35822"/>
            </a:xfrm>
            <a:custGeom>
              <a:avLst/>
              <a:gdLst/>
              <a:ahLst/>
              <a:cxnLst/>
              <a:rect l="l" t="t" r="r" b="b"/>
              <a:pathLst>
                <a:path w="1530" h="2349" extrusionOk="0">
                  <a:moveTo>
                    <a:pt x="761" y="0"/>
                  </a:moveTo>
                  <a:cubicBezTo>
                    <a:pt x="389" y="0"/>
                    <a:pt x="18" y="255"/>
                    <a:pt x="1" y="765"/>
                  </a:cubicBezTo>
                  <a:lnTo>
                    <a:pt x="1" y="1584"/>
                  </a:lnTo>
                  <a:cubicBezTo>
                    <a:pt x="1" y="2006"/>
                    <a:pt x="346" y="2348"/>
                    <a:pt x="767" y="2348"/>
                  </a:cubicBezTo>
                  <a:cubicBezTo>
                    <a:pt x="772" y="2348"/>
                    <a:pt x="777" y="2348"/>
                    <a:pt x="782" y="2348"/>
                  </a:cubicBezTo>
                  <a:cubicBezTo>
                    <a:pt x="1202" y="2328"/>
                    <a:pt x="1529" y="1975"/>
                    <a:pt x="1529" y="1564"/>
                  </a:cubicBezTo>
                  <a:lnTo>
                    <a:pt x="1529" y="765"/>
                  </a:lnTo>
                  <a:cubicBezTo>
                    <a:pt x="1506" y="255"/>
                    <a:pt x="1133" y="0"/>
                    <a:pt x="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3"/>
            <p:cNvSpPr/>
            <p:nvPr/>
          </p:nvSpPr>
          <p:spPr>
            <a:xfrm>
              <a:off x="3128172" y="3439009"/>
              <a:ext cx="23333" cy="35822"/>
            </a:xfrm>
            <a:custGeom>
              <a:avLst/>
              <a:gdLst/>
              <a:ahLst/>
              <a:cxnLst/>
              <a:rect l="l" t="t" r="r" b="b"/>
              <a:pathLst>
                <a:path w="1530" h="2349" extrusionOk="0">
                  <a:moveTo>
                    <a:pt x="753" y="1"/>
                  </a:moveTo>
                  <a:cubicBezTo>
                    <a:pt x="747" y="1"/>
                    <a:pt x="742" y="1"/>
                    <a:pt x="737" y="1"/>
                  </a:cubicBezTo>
                  <a:cubicBezTo>
                    <a:pt x="320" y="19"/>
                    <a:pt x="1" y="374"/>
                    <a:pt x="1" y="792"/>
                  </a:cubicBezTo>
                  <a:lnTo>
                    <a:pt x="1" y="1584"/>
                  </a:lnTo>
                  <a:cubicBezTo>
                    <a:pt x="18" y="2094"/>
                    <a:pt x="389" y="2349"/>
                    <a:pt x="761" y="2349"/>
                  </a:cubicBezTo>
                  <a:cubicBezTo>
                    <a:pt x="1133" y="2349"/>
                    <a:pt x="1507" y="2094"/>
                    <a:pt x="1529" y="1584"/>
                  </a:cubicBezTo>
                  <a:lnTo>
                    <a:pt x="1529" y="765"/>
                  </a:lnTo>
                  <a:cubicBezTo>
                    <a:pt x="1529" y="343"/>
                    <a:pt x="1174"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3"/>
            <p:cNvSpPr/>
            <p:nvPr/>
          </p:nvSpPr>
          <p:spPr>
            <a:xfrm>
              <a:off x="2990543" y="3351806"/>
              <a:ext cx="73276" cy="122915"/>
            </a:xfrm>
            <a:custGeom>
              <a:avLst/>
              <a:gdLst/>
              <a:ahLst/>
              <a:cxnLst/>
              <a:rect l="l" t="t" r="r" b="b"/>
              <a:pathLst>
                <a:path w="4805" h="8060" extrusionOk="0">
                  <a:moveTo>
                    <a:pt x="2403" y="1515"/>
                  </a:moveTo>
                  <a:cubicBezTo>
                    <a:pt x="2885" y="1515"/>
                    <a:pt x="3276" y="1912"/>
                    <a:pt x="3276" y="2408"/>
                  </a:cubicBezTo>
                  <a:lnTo>
                    <a:pt x="3276" y="5637"/>
                  </a:lnTo>
                  <a:cubicBezTo>
                    <a:pt x="3276" y="6136"/>
                    <a:pt x="2883" y="6532"/>
                    <a:pt x="2400" y="6532"/>
                  </a:cubicBezTo>
                  <a:cubicBezTo>
                    <a:pt x="2380" y="6532"/>
                    <a:pt x="2359" y="6532"/>
                    <a:pt x="2339" y="6530"/>
                  </a:cubicBezTo>
                  <a:cubicBezTo>
                    <a:pt x="1885" y="6502"/>
                    <a:pt x="1529" y="6120"/>
                    <a:pt x="1529" y="5666"/>
                  </a:cubicBezTo>
                  <a:lnTo>
                    <a:pt x="1529" y="2382"/>
                  </a:lnTo>
                  <a:cubicBezTo>
                    <a:pt x="1529" y="1925"/>
                    <a:pt x="1885" y="1543"/>
                    <a:pt x="2339" y="1517"/>
                  </a:cubicBezTo>
                  <a:cubicBezTo>
                    <a:pt x="2361" y="1515"/>
                    <a:pt x="2382" y="1515"/>
                    <a:pt x="2403" y="1515"/>
                  </a:cubicBezTo>
                  <a:close/>
                  <a:moveTo>
                    <a:pt x="2400" y="1"/>
                  </a:moveTo>
                  <a:cubicBezTo>
                    <a:pt x="1230" y="1"/>
                    <a:pt x="61" y="794"/>
                    <a:pt x="0" y="2382"/>
                  </a:cubicBezTo>
                  <a:lnTo>
                    <a:pt x="0" y="5657"/>
                  </a:lnTo>
                  <a:cubicBezTo>
                    <a:pt x="0" y="6977"/>
                    <a:pt x="1067" y="8059"/>
                    <a:pt x="2384" y="8059"/>
                  </a:cubicBezTo>
                  <a:cubicBezTo>
                    <a:pt x="2399" y="8059"/>
                    <a:pt x="2415" y="8059"/>
                    <a:pt x="2431" y="8059"/>
                  </a:cubicBezTo>
                  <a:cubicBezTo>
                    <a:pt x="3750" y="8039"/>
                    <a:pt x="4804" y="6938"/>
                    <a:pt x="4804" y="5620"/>
                  </a:cubicBezTo>
                  <a:lnTo>
                    <a:pt x="4804" y="2382"/>
                  </a:lnTo>
                  <a:cubicBezTo>
                    <a:pt x="4741" y="794"/>
                    <a:pt x="3570" y="1"/>
                    <a:pt x="2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63"/>
          <p:cNvGrpSpPr/>
          <p:nvPr/>
        </p:nvGrpSpPr>
        <p:grpSpPr>
          <a:xfrm>
            <a:off x="2809896" y="3638718"/>
            <a:ext cx="378102" cy="376779"/>
            <a:chOff x="3266748" y="3250772"/>
            <a:chExt cx="400999" cy="399596"/>
          </a:xfrm>
        </p:grpSpPr>
        <p:sp>
          <p:nvSpPr>
            <p:cNvPr id="893" name="Google Shape;893;p63"/>
            <p:cNvSpPr/>
            <p:nvPr/>
          </p:nvSpPr>
          <p:spPr>
            <a:xfrm>
              <a:off x="3266748" y="3250772"/>
              <a:ext cx="400999" cy="399596"/>
            </a:xfrm>
            <a:custGeom>
              <a:avLst/>
              <a:gdLst/>
              <a:ahLst/>
              <a:cxnLst/>
              <a:rect l="l" t="t" r="r" b="b"/>
              <a:pathLst>
                <a:path w="26295" h="26203" extrusionOk="0">
                  <a:moveTo>
                    <a:pt x="16222" y="1630"/>
                  </a:moveTo>
                  <a:lnTo>
                    <a:pt x="18324" y="3730"/>
                  </a:lnTo>
                  <a:cubicBezTo>
                    <a:pt x="18425" y="3831"/>
                    <a:pt x="18543" y="3894"/>
                    <a:pt x="18669" y="3931"/>
                  </a:cubicBezTo>
                  <a:lnTo>
                    <a:pt x="21545" y="4704"/>
                  </a:lnTo>
                  <a:lnTo>
                    <a:pt x="22318" y="7580"/>
                  </a:lnTo>
                  <a:cubicBezTo>
                    <a:pt x="22355" y="7706"/>
                    <a:pt x="22418" y="7824"/>
                    <a:pt x="22519" y="7925"/>
                  </a:cubicBezTo>
                  <a:lnTo>
                    <a:pt x="24619" y="10025"/>
                  </a:lnTo>
                  <a:lnTo>
                    <a:pt x="23855" y="12901"/>
                  </a:lnTo>
                  <a:cubicBezTo>
                    <a:pt x="23820" y="13038"/>
                    <a:pt x="23820" y="13174"/>
                    <a:pt x="23855" y="13300"/>
                  </a:cubicBezTo>
                  <a:lnTo>
                    <a:pt x="24619" y="16176"/>
                  </a:lnTo>
                  <a:lnTo>
                    <a:pt x="22519" y="18287"/>
                  </a:lnTo>
                  <a:cubicBezTo>
                    <a:pt x="22418" y="18377"/>
                    <a:pt x="22355" y="18497"/>
                    <a:pt x="22318" y="18632"/>
                  </a:cubicBezTo>
                  <a:lnTo>
                    <a:pt x="21545" y="21508"/>
                  </a:lnTo>
                  <a:lnTo>
                    <a:pt x="18669" y="22272"/>
                  </a:lnTo>
                  <a:cubicBezTo>
                    <a:pt x="18543" y="22307"/>
                    <a:pt x="18425" y="22381"/>
                    <a:pt x="18324" y="22471"/>
                  </a:cubicBezTo>
                  <a:lnTo>
                    <a:pt x="16222" y="24582"/>
                  </a:lnTo>
                  <a:lnTo>
                    <a:pt x="13348" y="23809"/>
                  </a:lnTo>
                  <a:cubicBezTo>
                    <a:pt x="13279" y="23791"/>
                    <a:pt x="13211" y="23781"/>
                    <a:pt x="13144" y="23781"/>
                  </a:cubicBezTo>
                  <a:cubicBezTo>
                    <a:pt x="13077" y="23781"/>
                    <a:pt x="13011" y="23791"/>
                    <a:pt x="12947" y="23809"/>
                  </a:cubicBezTo>
                  <a:lnTo>
                    <a:pt x="10073" y="24582"/>
                  </a:lnTo>
                  <a:lnTo>
                    <a:pt x="7962" y="22471"/>
                  </a:lnTo>
                  <a:cubicBezTo>
                    <a:pt x="7870" y="22381"/>
                    <a:pt x="7752" y="22307"/>
                    <a:pt x="7617" y="22272"/>
                  </a:cubicBezTo>
                  <a:lnTo>
                    <a:pt x="4741" y="21508"/>
                  </a:lnTo>
                  <a:lnTo>
                    <a:pt x="3977" y="18632"/>
                  </a:lnTo>
                  <a:cubicBezTo>
                    <a:pt x="3940" y="18497"/>
                    <a:pt x="3868" y="18377"/>
                    <a:pt x="3776" y="18287"/>
                  </a:cubicBezTo>
                  <a:lnTo>
                    <a:pt x="1667" y="16176"/>
                  </a:lnTo>
                  <a:lnTo>
                    <a:pt x="2440" y="13300"/>
                  </a:lnTo>
                  <a:cubicBezTo>
                    <a:pt x="2477" y="13174"/>
                    <a:pt x="2477" y="13038"/>
                    <a:pt x="2440" y="12901"/>
                  </a:cubicBezTo>
                  <a:lnTo>
                    <a:pt x="1667" y="10025"/>
                  </a:lnTo>
                  <a:lnTo>
                    <a:pt x="3776" y="7925"/>
                  </a:lnTo>
                  <a:cubicBezTo>
                    <a:pt x="3868" y="7824"/>
                    <a:pt x="3940" y="7706"/>
                    <a:pt x="3977" y="7580"/>
                  </a:cubicBezTo>
                  <a:lnTo>
                    <a:pt x="4741" y="4704"/>
                  </a:lnTo>
                  <a:lnTo>
                    <a:pt x="7617" y="3931"/>
                  </a:lnTo>
                  <a:cubicBezTo>
                    <a:pt x="7752" y="3894"/>
                    <a:pt x="7870" y="3831"/>
                    <a:pt x="7962" y="3730"/>
                  </a:cubicBezTo>
                  <a:lnTo>
                    <a:pt x="10073" y="1630"/>
                  </a:lnTo>
                  <a:lnTo>
                    <a:pt x="12947" y="2394"/>
                  </a:lnTo>
                  <a:cubicBezTo>
                    <a:pt x="13011" y="2411"/>
                    <a:pt x="13077" y="2420"/>
                    <a:pt x="13144" y="2420"/>
                  </a:cubicBezTo>
                  <a:cubicBezTo>
                    <a:pt x="13211" y="2420"/>
                    <a:pt x="13279" y="2411"/>
                    <a:pt x="13348" y="2394"/>
                  </a:cubicBezTo>
                  <a:lnTo>
                    <a:pt x="16222" y="1630"/>
                  </a:lnTo>
                  <a:close/>
                  <a:moveTo>
                    <a:pt x="9841" y="1"/>
                  </a:moveTo>
                  <a:cubicBezTo>
                    <a:pt x="9640" y="1"/>
                    <a:pt x="9444" y="83"/>
                    <a:pt x="9300" y="228"/>
                  </a:cubicBezTo>
                  <a:lnTo>
                    <a:pt x="7025" y="2503"/>
                  </a:lnTo>
                  <a:lnTo>
                    <a:pt x="3922" y="3331"/>
                  </a:lnTo>
                  <a:cubicBezTo>
                    <a:pt x="3649" y="3403"/>
                    <a:pt x="3448" y="3612"/>
                    <a:pt x="3376" y="3876"/>
                  </a:cubicBezTo>
                  <a:lnTo>
                    <a:pt x="2540" y="6979"/>
                  </a:lnTo>
                  <a:lnTo>
                    <a:pt x="265" y="9252"/>
                  </a:lnTo>
                  <a:cubicBezTo>
                    <a:pt x="75" y="9453"/>
                    <a:pt x="1" y="9735"/>
                    <a:pt x="75" y="9999"/>
                  </a:cubicBezTo>
                  <a:lnTo>
                    <a:pt x="902" y="13102"/>
                  </a:lnTo>
                  <a:lnTo>
                    <a:pt x="75" y="16213"/>
                  </a:lnTo>
                  <a:cubicBezTo>
                    <a:pt x="1" y="16477"/>
                    <a:pt x="75" y="16759"/>
                    <a:pt x="265" y="16949"/>
                  </a:cubicBezTo>
                  <a:lnTo>
                    <a:pt x="2540" y="19224"/>
                  </a:lnTo>
                  <a:lnTo>
                    <a:pt x="3376" y="22327"/>
                  </a:lnTo>
                  <a:cubicBezTo>
                    <a:pt x="3448" y="22600"/>
                    <a:pt x="3649" y="22798"/>
                    <a:pt x="3922" y="22873"/>
                  </a:cubicBezTo>
                  <a:lnTo>
                    <a:pt x="7025" y="23709"/>
                  </a:lnTo>
                  <a:lnTo>
                    <a:pt x="9300" y="25984"/>
                  </a:lnTo>
                  <a:cubicBezTo>
                    <a:pt x="9441" y="26125"/>
                    <a:pt x="9633" y="26202"/>
                    <a:pt x="9830" y="26202"/>
                  </a:cubicBezTo>
                  <a:cubicBezTo>
                    <a:pt x="9899" y="26202"/>
                    <a:pt x="9968" y="26193"/>
                    <a:pt x="10036" y="26174"/>
                  </a:cubicBezTo>
                  <a:lnTo>
                    <a:pt x="13147" y="25347"/>
                  </a:lnTo>
                  <a:lnTo>
                    <a:pt x="16250" y="26174"/>
                  </a:lnTo>
                  <a:cubicBezTo>
                    <a:pt x="16318" y="26193"/>
                    <a:pt x="16387" y="26202"/>
                    <a:pt x="16456" y="26202"/>
                  </a:cubicBezTo>
                  <a:cubicBezTo>
                    <a:pt x="16654" y="26202"/>
                    <a:pt x="16848" y="26125"/>
                    <a:pt x="16997" y="25984"/>
                  </a:cubicBezTo>
                  <a:lnTo>
                    <a:pt x="19270" y="23709"/>
                  </a:lnTo>
                  <a:lnTo>
                    <a:pt x="22373" y="22873"/>
                  </a:lnTo>
                  <a:cubicBezTo>
                    <a:pt x="22637" y="22798"/>
                    <a:pt x="22846" y="22600"/>
                    <a:pt x="22918" y="22327"/>
                  </a:cubicBezTo>
                  <a:lnTo>
                    <a:pt x="23746" y="19224"/>
                  </a:lnTo>
                  <a:lnTo>
                    <a:pt x="26021" y="16949"/>
                  </a:lnTo>
                  <a:cubicBezTo>
                    <a:pt x="26211" y="16759"/>
                    <a:pt x="26294" y="16477"/>
                    <a:pt x="26222" y="16213"/>
                  </a:cubicBezTo>
                  <a:lnTo>
                    <a:pt x="25384" y="13102"/>
                  </a:lnTo>
                  <a:lnTo>
                    <a:pt x="26222" y="9999"/>
                  </a:lnTo>
                  <a:cubicBezTo>
                    <a:pt x="26294" y="9735"/>
                    <a:pt x="26211" y="9453"/>
                    <a:pt x="26021" y="9252"/>
                  </a:cubicBezTo>
                  <a:lnTo>
                    <a:pt x="23746" y="6979"/>
                  </a:lnTo>
                  <a:lnTo>
                    <a:pt x="22918" y="3876"/>
                  </a:lnTo>
                  <a:cubicBezTo>
                    <a:pt x="22846" y="3612"/>
                    <a:pt x="22637" y="3403"/>
                    <a:pt x="22373" y="3331"/>
                  </a:cubicBezTo>
                  <a:lnTo>
                    <a:pt x="19270" y="2503"/>
                  </a:lnTo>
                  <a:lnTo>
                    <a:pt x="16997" y="228"/>
                  </a:lnTo>
                  <a:cubicBezTo>
                    <a:pt x="16845" y="83"/>
                    <a:pt x="16647" y="1"/>
                    <a:pt x="16445" y="1"/>
                  </a:cubicBezTo>
                  <a:cubicBezTo>
                    <a:pt x="16380" y="1"/>
                    <a:pt x="16315" y="9"/>
                    <a:pt x="16250" y="27"/>
                  </a:cubicBezTo>
                  <a:lnTo>
                    <a:pt x="13147" y="865"/>
                  </a:lnTo>
                  <a:lnTo>
                    <a:pt x="10036" y="27"/>
                  </a:lnTo>
                  <a:cubicBezTo>
                    <a:pt x="9972" y="9"/>
                    <a:pt x="9906" y="1"/>
                    <a:pt x="9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3"/>
            <p:cNvSpPr/>
            <p:nvPr/>
          </p:nvSpPr>
          <p:spPr>
            <a:xfrm>
              <a:off x="3409775" y="3388950"/>
              <a:ext cx="87565" cy="123739"/>
            </a:xfrm>
            <a:custGeom>
              <a:avLst/>
              <a:gdLst/>
              <a:ahLst/>
              <a:cxnLst/>
              <a:rect l="l" t="t" r="r" b="b"/>
              <a:pathLst>
                <a:path w="5742" h="8114" extrusionOk="0">
                  <a:moveTo>
                    <a:pt x="892" y="0"/>
                  </a:moveTo>
                  <a:cubicBezTo>
                    <a:pt x="475" y="0"/>
                    <a:pt x="128" y="345"/>
                    <a:pt x="128" y="773"/>
                  </a:cubicBezTo>
                  <a:lnTo>
                    <a:pt x="128" y="4040"/>
                  </a:lnTo>
                  <a:cubicBezTo>
                    <a:pt x="128" y="4457"/>
                    <a:pt x="475" y="4804"/>
                    <a:pt x="892" y="4804"/>
                  </a:cubicBezTo>
                  <a:lnTo>
                    <a:pt x="2503" y="4804"/>
                  </a:lnTo>
                  <a:cubicBezTo>
                    <a:pt x="3021" y="4804"/>
                    <a:pt x="3440" y="5232"/>
                    <a:pt x="3403" y="5741"/>
                  </a:cubicBezTo>
                  <a:cubicBezTo>
                    <a:pt x="3368" y="6195"/>
                    <a:pt x="2986" y="6551"/>
                    <a:pt x="2529" y="6551"/>
                  </a:cubicBezTo>
                  <a:lnTo>
                    <a:pt x="892" y="6551"/>
                  </a:lnTo>
                  <a:cubicBezTo>
                    <a:pt x="547" y="6551"/>
                    <a:pt x="228" y="6786"/>
                    <a:pt x="138" y="7131"/>
                  </a:cubicBezTo>
                  <a:cubicBezTo>
                    <a:pt x="1" y="7651"/>
                    <a:pt x="392" y="8114"/>
                    <a:pt x="892" y="8114"/>
                  </a:cubicBezTo>
                  <a:lnTo>
                    <a:pt x="2529" y="8114"/>
                  </a:lnTo>
                  <a:cubicBezTo>
                    <a:pt x="5741" y="7996"/>
                    <a:pt x="5741" y="3402"/>
                    <a:pt x="2529" y="3275"/>
                  </a:cubicBezTo>
                  <a:lnTo>
                    <a:pt x="1656" y="3275"/>
                  </a:lnTo>
                  <a:lnTo>
                    <a:pt x="1656" y="1529"/>
                  </a:lnTo>
                  <a:lnTo>
                    <a:pt x="4167" y="1529"/>
                  </a:lnTo>
                  <a:cubicBezTo>
                    <a:pt x="5178" y="1491"/>
                    <a:pt x="5178" y="35"/>
                    <a:pt x="4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3"/>
            <p:cNvSpPr/>
            <p:nvPr/>
          </p:nvSpPr>
          <p:spPr>
            <a:xfrm>
              <a:off x="3497742" y="3388645"/>
              <a:ext cx="76875" cy="123784"/>
            </a:xfrm>
            <a:custGeom>
              <a:avLst/>
              <a:gdLst/>
              <a:ahLst/>
              <a:cxnLst/>
              <a:rect l="l" t="t" r="r" b="b"/>
              <a:pathLst>
                <a:path w="5041" h="8117" extrusionOk="0">
                  <a:moveTo>
                    <a:pt x="4163" y="1"/>
                  </a:moveTo>
                  <a:cubicBezTo>
                    <a:pt x="3883" y="1"/>
                    <a:pt x="3611" y="158"/>
                    <a:pt x="3475" y="428"/>
                  </a:cubicBezTo>
                  <a:lnTo>
                    <a:pt x="191" y="7007"/>
                  </a:lnTo>
                  <a:cubicBezTo>
                    <a:pt x="1" y="7389"/>
                    <a:pt x="156" y="7844"/>
                    <a:pt x="527" y="8036"/>
                  </a:cubicBezTo>
                  <a:cubicBezTo>
                    <a:pt x="638" y="8091"/>
                    <a:pt x="755" y="8117"/>
                    <a:pt x="871" y="8117"/>
                  </a:cubicBezTo>
                  <a:cubicBezTo>
                    <a:pt x="1155" y="8117"/>
                    <a:pt x="1429" y="7960"/>
                    <a:pt x="1564" y="7689"/>
                  </a:cubicBezTo>
                  <a:lnTo>
                    <a:pt x="4850" y="1112"/>
                  </a:lnTo>
                  <a:cubicBezTo>
                    <a:pt x="5040" y="739"/>
                    <a:pt x="4885" y="273"/>
                    <a:pt x="4503" y="83"/>
                  </a:cubicBezTo>
                  <a:cubicBezTo>
                    <a:pt x="4394" y="28"/>
                    <a:pt x="4278" y="1"/>
                    <a:pt x="4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3"/>
            <p:cNvSpPr/>
            <p:nvPr/>
          </p:nvSpPr>
          <p:spPr>
            <a:xfrm>
              <a:off x="3499404" y="3388904"/>
              <a:ext cx="23332" cy="35715"/>
            </a:xfrm>
            <a:custGeom>
              <a:avLst/>
              <a:gdLst/>
              <a:ahLst/>
              <a:cxnLst/>
              <a:rect l="l" t="t" r="r" b="b"/>
              <a:pathLst>
                <a:path w="1530" h="2342" extrusionOk="0">
                  <a:moveTo>
                    <a:pt x="764" y="0"/>
                  </a:moveTo>
                  <a:cubicBezTo>
                    <a:pt x="391" y="0"/>
                    <a:pt x="18" y="253"/>
                    <a:pt x="1" y="759"/>
                  </a:cubicBezTo>
                  <a:lnTo>
                    <a:pt x="1" y="1577"/>
                  </a:lnTo>
                  <a:cubicBezTo>
                    <a:pt x="1" y="1998"/>
                    <a:pt x="346" y="2342"/>
                    <a:pt x="775" y="2342"/>
                  </a:cubicBezTo>
                  <a:cubicBezTo>
                    <a:pt x="780" y="2342"/>
                    <a:pt x="786" y="2342"/>
                    <a:pt x="791" y="2342"/>
                  </a:cubicBezTo>
                  <a:cubicBezTo>
                    <a:pt x="1202" y="2322"/>
                    <a:pt x="1529" y="1968"/>
                    <a:pt x="1529" y="1558"/>
                  </a:cubicBezTo>
                  <a:lnTo>
                    <a:pt x="1529" y="759"/>
                  </a:lnTo>
                  <a:cubicBezTo>
                    <a:pt x="1511" y="253"/>
                    <a:pt x="1137" y="0"/>
                    <a:pt x="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3"/>
            <p:cNvSpPr/>
            <p:nvPr/>
          </p:nvSpPr>
          <p:spPr>
            <a:xfrm>
              <a:off x="3549357" y="3476596"/>
              <a:ext cx="23317" cy="35731"/>
            </a:xfrm>
            <a:custGeom>
              <a:avLst/>
              <a:gdLst/>
              <a:ahLst/>
              <a:cxnLst/>
              <a:rect l="l" t="t" r="r" b="b"/>
              <a:pathLst>
                <a:path w="1529" h="2343" extrusionOk="0">
                  <a:moveTo>
                    <a:pt x="768" y="1"/>
                  </a:moveTo>
                  <a:cubicBezTo>
                    <a:pt x="757" y="1"/>
                    <a:pt x="746" y="1"/>
                    <a:pt x="736" y="1"/>
                  </a:cubicBezTo>
                  <a:cubicBezTo>
                    <a:pt x="319" y="10"/>
                    <a:pt x="0" y="366"/>
                    <a:pt x="0" y="783"/>
                  </a:cubicBezTo>
                  <a:lnTo>
                    <a:pt x="0" y="1584"/>
                  </a:lnTo>
                  <a:cubicBezTo>
                    <a:pt x="17" y="2090"/>
                    <a:pt x="390" y="2342"/>
                    <a:pt x="763" y="2342"/>
                  </a:cubicBezTo>
                  <a:cubicBezTo>
                    <a:pt x="1137" y="2342"/>
                    <a:pt x="1510" y="2090"/>
                    <a:pt x="1528" y="1584"/>
                  </a:cubicBezTo>
                  <a:lnTo>
                    <a:pt x="1528" y="765"/>
                  </a:lnTo>
                  <a:cubicBezTo>
                    <a:pt x="1528" y="339"/>
                    <a:pt x="1190" y="1"/>
                    <a:pt x="7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3"/>
            <p:cNvSpPr/>
            <p:nvPr/>
          </p:nvSpPr>
          <p:spPr>
            <a:xfrm>
              <a:off x="3348890" y="3388950"/>
              <a:ext cx="42334" cy="123098"/>
            </a:xfrm>
            <a:custGeom>
              <a:avLst/>
              <a:gdLst/>
              <a:ahLst/>
              <a:cxnLst/>
              <a:rect l="l" t="t" r="r" b="b"/>
              <a:pathLst>
                <a:path w="2776" h="8072" extrusionOk="0">
                  <a:moveTo>
                    <a:pt x="1999" y="0"/>
                  </a:moveTo>
                  <a:cubicBezTo>
                    <a:pt x="1994" y="0"/>
                    <a:pt x="1988" y="0"/>
                    <a:pt x="1983" y="0"/>
                  </a:cubicBezTo>
                  <a:cubicBezTo>
                    <a:pt x="1566" y="18"/>
                    <a:pt x="1247" y="374"/>
                    <a:pt x="1247" y="782"/>
                  </a:cubicBezTo>
                  <a:lnTo>
                    <a:pt x="1247" y="1638"/>
                  </a:lnTo>
                  <a:lnTo>
                    <a:pt x="802" y="1638"/>
                  </a:lnTo>
                  <a:cubicBezTo>
                    <a:pt x="382" y="1638"/>
                    <a:pt x="26" y="1965"/>
                    <a:pt x="18" y="2374"/>
                  </a:cubicBezTo>
                  <a:cubicBezTo>
                    <a:pt x="0" y="2810"/>
                    <a:pt x="345" y="3166"/>
                    <a:pt x="782" y="3166"/>
                  </a:cubicBezTo>
                  <a:lnTo>
                    <a:pt x="1247" y="3166"/>
                  </a:lnTo>
                  <a:lnTo>
                    <a:pt x="1247" y="7315"/>
                  </a:lnTo>
                  <a:cubicBezTo>
                    <a:pt x="1265" y="7819"/>
                    <a:pt x="1637" y="8071"/>
                    <a:pt x="2010" y="8071"/>
                  </a:cubicBezTo>
                  <a:cubicBezTo>
                    <a:pt x="2384" y="8071"/>
                    <a:pt x="2757" y="7819"/>
                    <a:pt x="2775" y="7315"/>
                  </a:cubicBezTo>
                  <a:lnTo>
                    <a:pt x="2775" y="764"/>
                  </a:lnTo>
                  <a:cubicBezTo>
                    <a:pt x="2775" y="342"/>
                    <a:pt x="2428" y="0"/>
                    <a:pt x="1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63"/>
          <p:cNvGrpSpPr/>
          <p:nvPr/>
        </p:nvGrpSpPr>
        <p:grpSpPr>
          <a:xfrm>
            <a:off x="3438089" y="3639509"/>
            <a:ext cx="304825" cy="375327"/>
            <a:chOff x="3745647" y="3251610"/>
            <a:chExt cx="323285" cy="398055"/>
          </a:xfrm>
        </p:grpSpPr>
        <p:sp>
          <p:nvSpPr>
            <p:cNvPr id="900" name="Google Shape;900;p63"/>
            <p:cNvSpPr/>
            <p:nvPr/>
          </p:nvSpPr>
          <p:spPr>
            <a:xfrm>
              <a:off x="3745647" y="3251610"/>
              <a:ext cx="323285" cy="398055"/>
            </a:xfrm>
            <a:custGeom>
              <a:avLst/>
              <a:gdLst/>
              <a:ahLst/>
              <a:cxnLst/>
              <a:rect l="l" t="t" r="r" b="b"/>
              <a:pathLst>
                <a:path w="21199" h="26102" extrusionOk="0">
                  <a:moveTo>
                    <a:pt x="18560" y="20387"/>
                  </a:moveTo>
                  <a:lnTo>
                    <a:pt x="15429" y="23508"/>
                  </a:lnTo>
                  <a:lnTo>
                    <a:pt x="15429" y="20387"/>
                  </a:lnTo>
                  <a:close/>
                  <a:moveTo>
                    <a:pt x="19624" y="1509"/>
                  </a:moveTo>
                  <a:lnTo>
                    <a:pt x="19624" y="18879"/>
                  </a:lnTo>
                  <a:lnTo>
                    <a:pt x="14685" y="18879"/>
                  </a:lnTo>
                  <a:cubicBezTo>
                    <a:pt x="14266" y="18879"/>
                    <a:pt x="13921" y="19215"/>
                    <a:pt x="13921" y="19643"/>
                  </a:cubicBezTo>
                  <a:lnTo>
                    <a:pt x="13921" y="24582"/>
                  </a:lnTo>
                  <a:lnTo>
                    <a:pt x="1510" y="24582"/>
                  </a:lnTo>
                  <a:lnTo>
                    <a:pt x="1510" y="1509"/>
                  </a:lnTo>
                  <a:close/>
                  <a:moveTo>
                    <a:pt x="765" y="0"/>
                  </a:moveTo>
                  <a:cubicBezTo>
                    <a:pt x="337" y="0"/>
                    <a:pt x="1" y="345"/>
                    <a:pt x="1" y="765"/>
                  </a:cubicBezTo>
                  <a:lnTo>
                    <a:pt x="1" y="25329"/>
                  </a:lnTo>
                  <a:cubicBezTo>
                    <a:pt x="1" y="25757"/>
                    <a:pt x="337" y="26102"/>
                    <a:pt x="765" y="26102"/>
                  </a:cubicBezTo>
                  <a:lnTo>
                    <a:pt x="14693" y="26102"/>
                  </a:lnTo>
                  <a:cubicBezTo>
                    <a:pt x="14903" y="26102"/>
                    <a:pt x="15093" y="26019"/>
                    <a:pt x="15239" y="25874"/>
                  </a:cubicBezTo>
                  <a:lnTo>
                    <a:pt x="20980" y="20143"/>
                  </a:lnTo>
                  <a:cubicBezTo>
                    <a:pt x="21115" y="19997"/>
                    <a:pt x="21198" y="19807"/>
                    <a:pt x="21198" y="19597"/>
                  </a:cubicBezTo>
                  <a:lnTo>
                    <a:pt x="21198" y="765"/>
                  </a:lnTo>
                  <a:cubicBezTo>
                    <a:pt x="21198" y="345"/>
                    <a:pt x="20862" y="0"/>
                    <a:pt x="20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3"/>
            <p:cNvSpPr/>
            <p:nvPr/>
          </p:nvSpPr>
          <p:spPr>
            <a:xfrm>
              <a:off x="3861350" y="3346362"/>
              <a:ext cx="83799" cy="121954"/>
            </a:xfrm>
            <a:custGeom>
              <a:avLst/>
              <a:gdLst/>
              <a:ahLst/>
              <a:cxnLst/>
              <a:rect l="l" t="t" r="r" b="b"/>
              <a:pathLst>
                <a:path w="5495" h="7997" extrusionOk="0">
                  <a:moveTo>
                    <a:pt x="2437" y="1"/>
                  </a:moveTo>
                  <a:cubicBezTo>
                    <a:pt x="1127" y="1"/>
                    <a:pt x="64" y="1064"/>
                    <a:pt x="64" y="2374"/>
                  </a:cubicBezTo>
                  <a:cubicBezTo>
                    <a:pt x="64" y="2793"/>
                    <a:pt x="400" y="3129"/>
                    <a:pt x="819" y="3129"/>
                  </a:cubicBezTo>
                  <a:cubicBezTo>
                    <a:pt x="1236" y="3129"/>
                    <a:pt x="1573" y="2793"/>
                    <a:pt x="1573" y="2374"/>
                  </a:cubicBezTo>
                  <a:cubicBezTo>
                    <a:pt x="1595" y="1801"/>
                    <a:pt x="2016" y="1514"/>
                    <a:pt x="2437" y="1514"/>
                  </a:cubicBezTo>
                  <a:cubicBezTo>
                    <a:pt x="2858" y="1514"/>
                    <a:pt x="3279" y="1801"/>
                    <a:pt x="3302" y="2374"/>
                  </a:cubicBezTo>
                  <a:cubicBezTo>
                    <a:pt x="3302" y="2730"/>
                    <a:pt x="3184" y="3075"/>
                    <a:pt x="2966" y="3348"/>
                  </a:cubicBezTo>
                  <a:cubicBezTo>
                    <a:pt x="2046" y="4485"/>
                    <a:pt x="228" y="6769"/>
                    <a:pt x="228" y="6769"/>
                  </a:cubicBezTo>
                  <a:cubicBezTo>
                    <a:pt x="18" y="7031"/>
                    <a:pt x="0" y="7405"/>
                    <a:pt x="199" y="7678"/>
                  </a:cubicBezTo>
                  <a:cubicBezTo>
                    <a:pt x="345" y="7887"/>
                    <a:pt x="590" y="7996"/>
                    <a:pt x="845" y="7996"/>
                  </a:cubicBezTo>
                  <a:lnTo>
                    <a:pt x="4057" y="7996"/>
                  </a:lnTo>
                  <a:cubicBezTo>
                    <a:pt x="5066" y="7959"/>
                    <a:pt x="5066" y="6523"/>
                    <a:pt x="4057" y="6485"/>
                  </a:cubicBezTo>
                  <a:lnTo>
                    <a:pt x="2391" y="6485"/>
                  </a:lnTo>
                  <a:cubicBezTo>
                    <a:pt x="2974" y="5758"/>
                    <a:pt x="3675" y="4876"/>
                    <a:pt x="4149" y="4293"/>
                  </a:cubicBezTo>
                  <a:cubicBezTo>
                    <a:pt x="5494" y="2647"/>
                    <a:pt x="4730" y="55"/>
                    <a:pt x="2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3"/>
            <p:cNvSpPr/>
            <p:nvPr/>
          </p:nvSpPr>
          <p:spPr>
            <a:xfrm>
              <a:off x="3947608" y="3345234"/>
              <a:ext cx="76601" cy="123296"/>
            </a:xfrm>
            <a:custGeom>
              <a:avLst/>
              <a:gdLst/>
              <a:ahLst/>
              <a:cxnLst/>
              <a:rect l="l" t="t" r="r" b="b"/>
              <a:pathLst>
                <a:path w="5023" h="8085" extrusionOk="0">
                  <a:moveTo>
                    <a:pt x="4152" y="1"/>
                  </a:moveTo>
                  <a:cubicBezTo>
                    <a:pt x="3871" y="1"/>
                    <a:pt x="3603" y="157"/>
                    <a:pt x="3468" y="428"/>
                  </a:cubicBezTo>
                  <a:lnTo>
                    <a:pt x="193" y="6979"/>
                  </a:lnTo>
                  <a:cubicBezTo>
                    <a:pt x="1" y="7352"/>
                    <a:pt x="156" y="7815"/>
                    <a:pt x="529" y="8007"/>
                  </a:cubicBezTo>
                  <a:cubicBezTo>
                    <a:pt x="640" y="8060"/>
                    <a:pt x="757" y="8085"/>
                    <a:pt x="871" y="8085"/>
                  </a:cubicBezTo>
                  <a:cubicBezTo>
                    <a:pt x="1153" y="8085"/>
                    <a:pt x="1421" y="7933"/>
                    <a:pt x="1558" y="7662"/>
                  </a:cubicBezTo>
                  <a:lnTo>
                    <a:pt x="4833" y="1112"/>
                  </a:lnTo>
                  <a:cubicBezTo>
                    <a:pt x="5023" y="730"/>
                    <a:pt x="4868" y="273"/>
                    <a:pt x="4497" y="83"/>
                  </a:cubicBezTo>
                  <a:cubicBezTo>
                    <a:pt x="4385" y="27"/>
                    <a:pt x="4268"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3"/>
            <p:cNvSpPr/>
            <p:nvPr/>
          </p:nvSpPr>
          <p:spPr>
            <a:xfrm>
              <a:off x="3949011" y="3345447"/>
              <a:ext cx="23058" cy="35471"/>
            </a:xfrm>
            <a:custGeom>
              <a:avLst/>
              <a:gdLst/>
              <a:ahLst/>
              <a:cxnLst/>
              <a:rect l="l" t="t" r="r" b="b"/>
              <a:pathLst>
                <a:path w="1512" h="2326" extrusionOk="0">
                  <a:moveTo>
                    <a:pt x="756" y="0"/>
                  </a:moveTo>
                  <a:cubicBezTo>
                    <a:pt x="388" y="0"/>
                    <a:pt x="19" y="250"/>
                    <a:pt x="1" y="750"/>
                  </a:cubicBezTo>
                  <a:lnTo>
                    <a:pt x="1" y="1569"/>
                  </a:lnTo>
                  <a:cubicBezTo>
                    <a:pt x="1" y="1987"/>
                    <a:pt x="337" y="2325"/>
                    <a:pt x="759" y="2325"/>
                  </a:cubicBezTo>
                  <a:cubicBezTo>
                    <a:pt x="770" y="2325"/>
                    <a:pt x="780" y="2325"/>
                    <a:pt x="791" y="2325"/>
                  </a:cubicBezTo>
                  <a:cubicBezTo>
                    <a:pt x="1201" y="2307"/>
                    <a:pt x="1512" y="1951"/>
                    <a:pt x="1512" y="1543"/>
                  </a:cubicBezTo>
                  <a:lnTo>
                    <a:pt x="1512" y="750"/>
                  </a:lnTo>
                  <a:cubicBezTo>
                    <a:pt x="1493" y="250"/>
                    <a:pt x="1124" y="0"/>
                    <a:pt x="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3"/>
            <p:cNvSpPr/>
            <p:nvPr/>
          </p:nvSpPr>
          <p:spPr>
            <a:xfrm>
              <a:off x="3999650" y="3432910"/>
              <a:ext cx="23028" cy="35334"/>
            </a:xfrm>
            <a:custGeom>
              <a:avLst/>
              <a:gdLst/>
              <a:ahLst/>
              <a:cxnLst/>
              <a:rect l="l" t="t" r="r" b="b"/>
              <a:pathLst>
                <a:path w="1510" h="2317" extrusionOk="0">
                  <a:moveTo>
                    <a:pt x="754" y="1"/>
                  </a:moveTo>
                  <a:cubicBezTo>
                    <a:pt x="743" y="1"/>
                    <a:pt x="731" y="1"/>
                    <a:pt x="719" y="2"/>
                  </a:cubicBezTo>
                  <a:cubicBezTo>
                    <a:pt x="308" y="19"/>
                    <a:pt x="1" y="373"/>
                    <a:pt x="1" y="774"/>
                  </a:cubicBezTo>
                  <a:lnTo>
                    <a:pt x="1" y="1565"/>
                  </a:lnTo>
                  <a:cubicBezTo>
                    <a:pt x="18" y="2066"/>
                    <a:pt x="387" y="2317"/>
                    <a:pt x="755" y="2317"/>
                  </a:cubicBezTo>
                  <a:cubicBezTo>
                    <a:pt x="1123" y="2317"/>
                    <a:pt x="1492" y="2066"/>
                    <a:pt x="1509" y="1565"/>
                  </a:cubicBezTo>
                  <a:lnTo>
                    <a:pt x="1509" y="755"/>
                  </a:lnTo>
                  <a:cubicBezTo>
                    <a:pt x="1509" y="341"/>
                    <a:pt x="1175"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3"/>
            <p:cNvSpPr/>
            <p:nvPr/>
          </p:nvSpPr>
          <p:spPr>
            <a:xfrm>
              <a:off x="3796118" y="3345889"/>
              <a:ext cx="45414" cy="122046"/>
            </a:xfrm>
            <a:custGeom>
              <a:avLst/>
              <a:gdLst/>
              <a:ahLst/>
              <a:cxnLst/>
              <a:rect l="l" t="t" r="r" b="b"/>
              <a:pathLst>
                <a:path w="2978" h="8003" extrusionOk="0">
                  <a:moveTo>
                    <a:pt x="2219" y="1"/>
                  </a:moveTo>
                  <a:cubicBezTo>
                    <a:pt x="1803" y="1"/>
                    <a:pt x="1466" y="339"/>
                    <a:pt x="1466" y="759"/>
                  </a:cubicBezTo>
                  <a:lnTo>
                    <a:pt x="1466" y="1623"/>
                  </a:lnTo>
                  <a:lnTo>
                    <a:pt x="1003" y="1623"/>
                  </a:lnTo>
                  <a:cubicBezTo>
                    <a:pt x="1" y="1658"/>
                    <a:pt x="1" y="3097"/>
                    <a:pt x="1003" y="3132"/>
                  </a:cubicBezTo>
                  <a:lnTo>
                    <a:pt x="1466" y="3132"/>
                  </a:lnTo>
                  <a:lnTo>
                    <a:pt x="1466" y="7418"/>
                  </a:lnTo>
                  <a:cubicBezTo>
                    <a:pt x="1466" y="7554"/>
                    <a:pt x="1529" y="7691"/>
                    <a:pt x="1630" y="7772"/>
                  </a:cubicBezTo>
                  <a:cubicBezTo>
                    <a:pt x="1828" y="7934"/>
                    <a:pt x="2034" y="8003"/>
                    <a:pt x="2223" y="8003"/>
                  </a:cubicBezTo>
                  <a:cubicBezTo>
                    <a:pt x="2641" y="8003"/>
                    <a:pt x="2977" y="7665"/>
                    <a:pt x="2977" y="7246"/>
                  </a:cubicBezTo>
                  <a:lnTo>
                    <a:pt x="2977" y="586"/>
                  </a:lnTo>
                  <a:cubicBezTo>
                    <a:pt x="2977" y="449"/>
                    <a:pt x="2914" y="313"/>
                    <a:pt x="2805" y="230"/>
                  </a:cubicBezTo>
                  <a:cubicBezTo>
                    <a:pt x="2609" y="69"/>
                    <a:pt x="2406" y="1"/>
                    <a:pt x="2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63"/>
          <p:cNvGrpSpPr/>
          <p:nvPr/>
        </p:nvGrpSpPr>
        <p:grpSpPr>
          <a:xfrm>
            <a:off x="3993004" y="3680039"/>
            <a:ext cx="377311" cy="294098"/>
            <a:chOff x="4145575" y="3294595"/>
            <a:chExt cx="400160" cy="311908"/>
          </a:xfrm>
        </p:grpSpPr>
        <p:sp>
          <p:nvSpPr>
            <p:cNvPr id="907" name="Google Shape;907;p63"/>
            <p:cNvSpPr/>
            <p:nvPr/>
          </p:nvSpPr>
          <p:spPr>
            <a:xfrm>
              <a:off x="4145575" y="3294595"/>
              <a:ext cx="400160" cy="311908"/>
            </a:xfrm>
            <a:custGeom>
              <a:avLst/>
              <a:gdLst/>
              <a:ahLst/>
              <a:cxnLst/>
              <a:rect l="l" t="t" r="r" b="b"/>
              <a:pathLst>
                <a:path w="26240" h="20453" extrusionOk="0">
                  <a:moveTo>
                    <a:pt x="24711" y="1529"/>
                  </a:moveTo>
                  <a:lnTo>
                    <a:pt x="24711" y="18887"/>
                  </a:lnTo>
                  <a:lnTo>
                    <a:pt x="6232" y="18887"/>
                  </a:lnTo>
                  <a:lnTo>
                    <a:pt x="1702" y="10208"/>
                  </a:lnTo>
                  <a:lnTo>
                    <a:pt x="6232" y="1529"/>
                  </a:lnTo>
                  <a:close/>
                  <a:moveTo>
                    <a:pt x="5732" y="0"/>
                  </a:moveTo>
                  <a:cubicBezTo>
                    <a:pt x="5451" y="0"/>
                    <a:pt x="5187" y="164"/>
                    <a:pt x="5060" y="419"/>
                  </a:cubicBezTo>
                  <a:lnTo>
                    <a:pt x="119" y="9872"/>
                  </a:lnTo>
                  <a:cubicBezTo>
                    <a:pt x="1" y="10099"/>
                    <a:pt x="1" y="10363"/>
                    <a:pt x="119" y="10581"/>
                  </a:cubicBezTo>
                  <a:lnTo>
                    <a:pt x="5060" y="20044"/>
                  </a:lnTo>
                  <a:cubicBezTo>
                    <a:pt x="5187" y="20298"/>
                    <a:pt x="5451" y="20453"/>
                    <a:pt x="5732" y="20453"/>
                  </a:cubicBezTo>
                  <a:lnTo>
                    <a:pt x="25475" y="20453"/>
                  </a:lnTo>
                  <a:cubicBezTo>
                    <a:pt x="25903" y="20453"/>
                    <a:pt x="26240" y="20108"/>
                    <a:pt x="26240" y="19689"/>
                  </a:cubicBezTo>
                  <a:lnTo>
                    <a:pt x="26240" y="775"/>
                  </a:lnTo>
                  <a:cubicBezTo>
                    <a:pt x="26240" y="347"/>
                    <a:pt x="25903" y="0"/>
                    <a:pt x="25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3"/>
            <p:cNvSpPr/>
            <p:nvPr/>
          </p:nvSpPr>
          <p:spPr>
            <a:xfrm>
              <a:off x="4208840" y="3438887"/>
              <a:ext cx="23454" cy="23302"/>
            </a:xfrm>
            <a:custGeom>
              <a:avLst/>
              <a:gdLst/>
              <a:ahLst/>
              <a:cxnLst/>
              <a:rect l="l" t="t" r="r" b="b"/>
              <a:pathLst>
                <a:path w="1538" h="1528" extrusionOk="0">
                  <a:moveTo>
                    <a:pt x="773" y="0"/>
                  </a:moveTo>
                  <a:cubicBezTo>
                    <a:pt x="345" y="0"/>
                    <a:pt x="0" y="337"/>
                    <a:pt x="0" y="765"/>
                  </a:cubicBezTo>
                  <a:cubicBezTo>
                    <a:pt x="23" y="1273"/>
                    <a:pt x="399" y="1528"/>
                    <a:pt x="773" y="1528"/>
                  </a:cubicBezTo>
                  <a:cubicBezTo>
                    <a:pt x="1147" y="1528"/>
                    <a:pt x="1520" y="1273"/>
                    <a:pt x="1538" y="765"/>
                  </a:cubicBezTo>
                  <a:cubicBezTo>
                    <a:pt x="1538" y="337"/>
                    <a:pt x="1193"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3"/>
            <p:cNvSpPr/>
            <p:nvPr/>
          </p:nvSpPr>
          <p:spPr>
            <a:xfrm>
              <a:off x="4334256" y="3388386"/>
              <a:ext cx="73810" cy="123967"/>
            </a:xfrm>
            <a:custGeom>
              <a:avLst/>
              <a:gdLst/>
              <a:ahLst/>
              <a:cxnLst/>
              <a:rect l="l" t="t" r="r" b="b"/>
              <a:pathLst>
                <a:path w="4840" h="8129" extrusionOk="0">
                  <a:moveTo>
                    <a:pt x="2403" y="1563"/>
                  </a:moveTo>
                  <a:cubicBezTo>
                    <a:pt x="2424" y="1563"/>
                    <a:pt x="2445" y="1564"/>
                    <a:pt x="2466" y="1566"/>
                  </a:cubicBezTo>
                  <a:cubicBezTo>
                    <a:pt x="2920" y="1601"/>
                    <a:pt x="3276" y="1974"/>
                    <a:pt x="3276" y="2439"/>
                  </a:cubicBezTo>
                  <a:lnTo>
                    <a:pt x="3276" y="5714"/>
                  </a:lnTo>
                  <a:cubicBezTo>
                    <a:pt x="3276" y="6177"/>
                    <a:pt x="2920" y="6550"/>
                    <a:pt x="2466" y="6588"/>
                  </a:cubicBezTo>
                  <a:cubicBezTo>
                    <a:pt x="2446" y="6589"/>
                    <a:pt x="2426" y="6590"/>
                    <a:pt x="2406" y="6590"/>
                  </a:cubicBezTo>
                  <a:cubicBezTo>
                    <a:pt x="1924" y="6590"/>
                    <a:pt x="1529" y="6185"/>
                    <a:pt x="1529" y="5686"/>
                  </a:cubicBezTo>
                  <a:lnTo>
                    <a:pt x="1529" y="2465"/>
                  </a:lnTo>
                  <a:cubicBezTo>
                    <a:pt x="1529" y="1969"/>
                    <a:pt x="1922" y="1563"/>
                    <a:pt x="2403" y="1563"/>
                  </a:cubicBezTo>
                  <a:close/>
                  <a:moveTo>
                    <a:pt x="2420" y="0"/>
                  </a:moveTo>
                  <a:cubicBezTo>
                    <a:pt x="1092" y="0"/>
                    <a:pt x="1" y="1092"/>
                    <a:pt x="1" y="2419"/>
                  </a:cubicBezTo>
                  <a:lnTo>
                    <a:pt x="1" y="5723"/>
                  </a:lnTo>
                  <a:cubicBezTo>
                    <a:pt x="64" y="7326"/>
                    <a:pt x="1246" y="8129"/>
                    <a:pt x="2426" y="8129"/>
                  </a:cubicBezTo>
                  <a:cubicBezTo>
                    <a:pt x="3604" y="8129"/>
                    <a:pt x="4780" y="7328"/>
                    <a:pt x="4839" y="5723"/>
                  </a:cubicBezTo>
                  <a:lnTo>
                    <a:pt x="4839" y="2419"/>
                  </a:lnTo>
                  <a:cubicBezTo>
                    <a:pt x="4839" y="1092"/>
                    <a:pt x="3758" y="0"/>
                    <a:pt x="2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3"/>
            <p:cNvSpPr/>
            <p:nvPr/>
          </p:nvSpPr>
          <p:spPr>
            <a:xfrm>
              <a:off x="4271525" y="3388950"/>
              <a:ext cx="42212" cy="123098"/>
            </a:xfrm>
            <a:custGeom>
              <a:avLst/>
              <a:gdLst/>
              <a:ahLst/>
              <a:cxnLst/>
              <a:rect l="l" t="t" r="r" b="b"/>
              <a:pathLst>
                <a:path w="2768" h="8072" extrusionOk="0">
                  <a:moveTo>
                    <a:pt x="2002" y="0"/>
                  </a:moveTo>
                  <a:cubicBezTo>
                    <a:pt x="1996" y="0"/>
                    <a:pt x="1991" y="0"/>
                    <a:pt x="1986" y="0"/>
                  </a:cubicBezTo>
                  <a:cubicBezTo>
                    <a:pt x="1566" y="18"/>
                    <a:pt x="1239" y="374"/>
                    <a:pt x="1239" y="782"/>
                  </a:cubicBezTo>
                  <a:lnTo>
                    <a:pt x="1239" y="1638"/>
                  </a:lnTo>
                  <a:lnTo>
                    <a:pt x="802" y="1638"/>
                  </a:lnTo>
                  <a:cubicBezTo>
                    <a:pt x="383" y="1638"/>
                    <a:pt x="29" y="1965"/>
                    <a:pt x="12" y="2374"/>
                  </a:cubicBezTo>
                  <a:cubicBezTo>
                    <a:pt x="1" y="2810"/>
                    <a:pt x="348" y="3166"/>
                    <a:pt x="776" y="3166"/>
                  </a:cubicBezTo>
                  <a:lnTo>
                    <a:pt x="1239" y="3166"/>
                  </a:lnTo>
                  <a:lnTo>
                    <a:pt x="1239" y="7315"/>
                  </a:lnTo>
                  <a:cubicBezTo>
                    <a:pt x="1258" y="7819"/>
                    <a:pt x="1630" y="8071"/>
                    <a:pt x="2003" y="8071"/>
                  </a:cubicBezTo>
                  <a:cubicBezTo>
                    <a:pt x="2376" y="8071"/>
                    <a:pt x="2749" y="7819"/>
                    <a:pt x="2767" y="7315"/>
                  </a:cubicBezTo>
                  <a:lnTo>
                    <a:pt x="2767" y="764"/>
                  </a:lnTo>
                  <a:cubicBezTo>
                    <a:pt x="2767" y="342"/>
                    <a:pt x="2422" y="0"/>
                    <a:pt x="2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3"/>
            <p:cNvSpPr/>
            <p:nvPr/>
          </p:nvSpPr>
          <p:spPr>
            <a:xfrm>
              <a:off x="4420393" y="3388645"/>
              <a:ext cx="76890" cy="123784"/>
            </a:xfrm>
            <a:custGeom>
              <a:avLst/>
              <a:gdLst/>
              <a:ahLst/>
              <a:cxnLst/>
              <a:rect l="l" t="t" r="r" b="b"/>
              <a:pathLst>
                <a:path w="5042" h="8117" extrusionOk="0">
                  <a:moveTo>
                    <a:pt x="4164" y="1"/>
                  </a:moveTo>
                  <a:cubicBezTo>
                    <a:pt x="3884" y="1"/>
                    <a:pt x="3611" y="158"/>
                    <a:pt x="3476" y="428"/>
                  </a:cubicBezTo>
                  <a:lnTo>
                    <a:pt x="192" y="7007"/>
                  </a:lnTo>
                  <a:cubicBezTo>
                    <a:pt x="0" y="7381"/>
                    <a:pt x="155" y="7844"/>
                    <a:pt x="529" y="8036"/>
                  </a:cubicBezTo>
                  <a:cubicBezTo>
                    <a:pt x="639" y="8091"/>
                    <a:pt x="757" y="8117"/>
                    <a:pt x="872" y="8117"/>
                  </a:cubicBezTo>
                  <a:cubicBezTo>
                    <a:pt x="1155" y="8117"/>
                    <a:pt x="1427" y="7960"/>
                    <a:pt x="1557" y="7689"/>
                  </a:cubicBezTo>
                  <a:lnTo>
                    <a:pt x="4850" y="1112"/>
                  </a:lnTo>
                  <a:cubicBezTo>
                    <a:pt x="5042" y="730"/>
                    <a:pt x="4887" y="273"/>
                    <a:pt x="4505" y="83"/>
                  </a:cubicBezTo>
                  <a:cubicBezTo>
                    <a:pt x="4396" y="28"/>
                    <a:pt x="4279" y="1"/>
                    <a:pt x="4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3"/>
            <p:cNvSpPr/>
            <p:nvPr/>
          </p:nvSpPr>
          <p:spPr>
            <a:xfrm>
              <a:off x="4421918" y="3388797"/>
              <a:ext cx="23332" cy="35670"/>
            </a:xfrm>
            <a:custGeom>
              <a:avLst/>
              <a:gdLst/>
              <a:ahLst/>
              <a:cxnLst/>
              <a:rect l="l" t="t" r="r" b="b"/>
              <a:pathLst>
                <a:path w="1530" h="2339" extrusionOk="0">
                  <a:moveTo>
                    <a:pt x="768" y="1"/>
                  </a:moveTo>
                  <a:cubicBezTo>
                    <a:pt x="396" y="1"/>
                    <a:pt x="24" y="256"/>
                    <a:pt x="1" y="766"/>
                  </a:cubicBezTo>
                  <a:lnTo>
                    <a:pt x="1" y="1584"/>
                  </a:lnTo>
                  <a:cubicBezTo>
                    <a:pt x="1" y="1999"/>
                    <a:pt x="346" y="2339"/>
                    <a:pt x="759" y="2339"/>
                  </a:cubicBezTo>
                  <a:cubicBezTo>
                    <a:pt x="770" y="2339"/>
                    <a:pt x="782" y="2338"/>
                    <a:pt x="793" y="2338"/>
                  </a:cubicBezTo>
                  <a:cubicBezTo>
                    <a:pt x="1210" y="2329"/>
                    <a:pt x="1529" y="1975"/>
                    <a:pt x="1529" y="1556"/>
                  </a:cubicBezTo>
                  <a:lnTo>
                    <a:pt x="1529" y="766"/>
                  </a:lnTo>
                  <a:cubicBezTo>
                    <a:pt x="1511" y="256"/>
                    <a:pt x="1140" y="1"/>
                    <a:pt x="7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3"/>
            <p:cNvSpPr/>
            <p:nvPr/>
          </p:nvSpPr>
          <p:spPr>
            <a:xfrm>
              <a:off x="4472435" y="3476474"/>
              <a:ext cx="23317" cy="35822"/>
            </a:xfrm>
            <a:custGeom>
              <a:avLst/>
              <a:gdLst/>
              <a:ahLst/>
              <a:cxnLst/>
              <a:rect l="l" t="t" r="r" b="b"/>
              <a:pathLst>
                <a:path w="1529" h="2349" extrusionOk="0">
                  <a:moveTo>
                    <a:pt x="761" y="0"/>
                  </a:moveTo>
                  <a:cubicBezTo>
                    <a:pt x="755" y="0"/>
                    <a:pt x="750" y="0"/>
                    <a:pt x="745" y="1"/>
                  </a:cubicBezTo>
                  <a:cubicBezTo>
                    <a:pt x="328" y="18"/>
                    <a:pt x="0" y="374"/>
                    <a:pt x="0" y="791"/>
                  </a:cubicBezTo>
                  <a:lnTo>
                    <a:pt x="0" y="1584"/>
                  </a:lnTo>
                  <a:cubicBezTo>
                    <a:pt x="23" y="2093"/>
                    <a:pt x="396" y="2348"/>
                    <a:pt x="768" y="2348"/>
                  </a:cubicBezTo>
                  <a:cubicBezTo>
                    <a:pt x="1139" y="2348"/>
                    <a:pt x="1510" y="2093"/>
                    <a:pt x="1528" y="1584"/>
                  </a:cubicBezTo>
                  <a:lnTo>
                    <a:pt x="1528" y="765"/>
                  </a:lnTo>
                  <a:cubicBezTo>
                    <a:pt x="1528" y="342"/>
                    <a:pt x="1181" y="0"/>
                    <a:pt x="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 name="Google Shape;914;p63"/>
          <p:cNvSpPr/>
          <p:nvPr/>
        </p:nvSpPr>
        <p:spPr>
          <a:xfrm>
            <a:off x="4620425" y="3650780"/>
            <a:ext cx="409226" cy="352986"/>
          </a:xfrm>
          <a:custGeom>
            <a:avLst/>
            <a:gdLst/>
            <a:ahLst/>
            <a:cxnLst/>
            <a:rect l="l" t="t" r="r" b="b"/>
            <a:pathLst>
              <a:path w="28458" h="24547" extrusionOk="0">
                <a:moveTo>
                  <a:pt x="24095" y="1529"/>
                </a:moveTo>
                <a:cubicBezTo>
                  <a:pt x="24923" y="1529"/>
                  <a:pt x="25751" y="2093"/>
                  <a:pt x="25792" y="3221"/>
                </a:cubicBezTo>
                <a:cubicBezTo>
                  <a:pt x="25792" y="4158"/>
                  <a:pt x="25027" y="4922"/>
                  <a:pt x="24091" y="4922"/>
                </a:cubicBezTo>
                <a:cubicBezTo>
                  <a:pt x="23154" y="4922"/>
                  <a:pt x="22399" y="4158"/>
                  <a:pt x="22399" y="3221"/>
                </a:cubicBezTo>
                <a:cubicBezTo>
                  <a:pt x="22439" y="2093"/>
                  <a:pt x="23267" y="1529"/>
                  <a:pt x="24095" y="1529"/>
                </a:cubicBezTo>
                <a:close/>
                <a:moveTo>
                  <a:pt x="4356" y="8915"/>
                </a:moveTo>
                <a:cubicBezTo>
                  <a:pt x="5295" y="8915"/>
                  <a:pt x="6060" y="9680"/>
                  <a:pt x="6060" y="10616"/>
                </a:cubicBezTo>
                <a:cubicBezTo>
                  <a:pt x="6018" y="11744"/>
                  <a:pt x="5192" y="12306"/>
                  <a:pt x="4364" y="12306"/>
                </a:cubicBezTo>
                <a:cubicBezTo>
                  <a:pt x="3535" y="12306"/>
                  <a:pt x="2706" y="11742"/>
                  <a:pt x="2664" y="10616"/>
                </a:cubicBezTo>
                <a:cubicBezTo>
                  <a:pt x="2664" y="9680"/>
                  <a:pt x="3420" y="8915"/>
                  <a:pt x="4356" y="8915"/>
                </a:cubicBezTo>
                <a:close/>
                <a:moveTo>
                  <a:pt x="12217" y="8717"/>
                </a:moveTo>
                <a:cubicBezTo>
                  <a:pt x="12573" y="9217"/>
                  <a:pt x="13110" y="9570"/>
                  <a:pt x="13728" y="9688"/>
                </a:cubicBezTo>
                <a:lnTo>
                  <a:pt x="6258" y="17195"/>
                </a:lnTo>
                <a:cubicBezTo>
                  <a:pt x="6123" y="17341"/>
                  <a:pt x="6040" y="17531"/>
                  <a:pt x="6040" y="17741"/>
                </a:cubicBezTo>
                <a:lnTo>
                  <a:pt x="6040" y="23018"/>
                </a:lnTo>
                <a:lnTo>
                  <a:pt x="2656" y="23018"/>
                </a:lnTo>
                <a:lnTo>
                  <a:pt x="2656" y="15549"/>
                </a:lnTo>
                <a:cubicBezTo>
                  <a:pt x="2656" y="14612"/>
                  <a:pt x="3411" y="13848"/>
                  <a:pt x="4348" y="13848"/>
                </a:cubicBezTo>
                <a:lnTo>
                  <a:pt x="6804" y="13848"/>
                </a:lnTo>
                <a:cubicBezTo>
                  <a:pt x="7005" y="13848"/>
                  <a:pt x="7195" y="13765"/>
                  <a:pt x="7341" y="13619"/>
                </a:cubicBezTo>
                <a:lnTo>
                  <a:pt x="12217" y="8717"/>
                </a:lnTo>
                <a:close/>
                <a:moveTo>
                  <a:pt x="24099" y="6459"/>
                </a:moveTo>
                <a:cubicBezTo>
                  <a:pt x="25036" y="6459"/>
                  <a:pt x="25800" y="7223"/>
                  <a:pt x="25800" y="8160"/>
                </a:cubicBezTo>
                <a:lnTo>
                  <a:pt x="25800" y="23018"/>
                </a:lnTo>
                <a:lnTo>
                  <a:pt x="22416" y="23018"/>
                </a:lnTo>
                <a:lnTo>
                  <a:pt x="22416" y="8979"/>
                </a:lnTo>
                <a:cubicBezTo>
                  <a:pt x="22416" y="8553"/>
                  <a:pt x="22071" y="8206"/>
                  <a:pt x="21643" y="8206"/>
                </a:cubicBezTo>
                <a:lnTo>
                  <a:pt x="14302" y="8206"/>
                </a:lnTo>
                <a:cubicBezTo>
                  <a:pt x="13783" y="8206"/>
                  <a:pt x="13374" y="7789"/>
                  <a:pt x="13409" y="7269"/>
                </a:cubicBezTo>
                <a:cubicBezTo>
                  <a:pt x="13438" y="6815"/>
                  <a:pt x="13820" y="6459"/>
                  <a:pt x="14283" y="6459"/>
                </a:cubicBezTo>
                <a:close/>
                <a:moveTo>
                  <a:pt x="24068" y="0"/>
                </a:moveTo>
                <a:cubicBezTo>
                  <a:pt x="21570" y="0"/>
                  <a:pt x="20001" y="2837"/>
                  <a:pt x="21333" y="4931"/>
                </a:cubicBezTo>
                <a:lnTo>
                  <a:pt x="14219" y="4931"/>
                </a:lnTo>
                <a:cubicBezTo>
                  <a:pt x="12564" y="4931"/>
                  <a:pt x="11927" y="6341"/>
                  <a:pt x="11835" y="7005"/>
                </a:cubicBezTo>
                <a:lnTo>
                  <a:pt x="7514" y="11317"/>
                </a:lnTo>
                <a:cubicBezTo>
                  <a:pt x="7967" y="9356"/>
                  <a:pt x="6416" y="7395"/>
                  <a:pt x="4397" y="7395"/>
                </a:cubicBezTo>
                <a:cubicBezTo>
                  <a:pt x="4383" y="7395"/>
                  <a:pt x="4370" y="7396"/>
                  <a:pt x="4356" y="7396"/>
                </a:cubicBezTo>
                <a:cubicBezTo>
                  <a:pt x="1354" y="7396"/>
                  <a:pt x="0" y="11191"/>
                  <a:pt x="2273" y="13101"/>
                </a:cubicBezTo>
                <a:cubicBezTo>
                  <a:pt x="1573" y="13693"/>
                  <a:pt x="1127" y="14575"/>
                  <a:pt x="1127" y="15558"/>
                </a:cubicBezTo>
                <a:lnTo>
                  <a:pt x="1127" y="23783"/>
                </a:lnTo>
                <a:cubicBezTo>
                  <a:pt x="1127" y="24200"/>
                  <a:pt x="1474" y="24547"/>
                  <a:pt x="1891" y="24547"/>
                </a:cubicBezTo>
                <a:lnTo>
                  <a:pt x="6833" y="24547"/>
                </a:lnTo>
                <a:cubicBezTo>
                  <a:pt x="7260" y="24547"/>
                  <a:pt x="7605" y="24200"/>
                  <a:pt x="7605" y="23783"/>
                </a:cubicBezTo>
                <a:lnTo>
                  <a:pt x="7605" y="18060"/>
                </a:lnTo>
                <a:lnTo>
                  <a:pt x="15903" y="9734"/>
                </a:lnTo>
                <a:lnTo>
                  <a:pt x="20853" y="9734"/>
                </a:lnTo>
                <a:lnTo>
                  <a:pt x="20853" y="23783"/>
                </a:lnTo>
                <a:cubicBezTo>
                  <a:pt x="20853" y="24200"/>
                  <a:pt x="21198" y="24547"/>
                  <a:pt x="21617" y="24547"/>
                </a:cubicBezTo>
                <a:lnTo>
                  <a:pt x="26556" y="24547"/>
                </a:lnTo>
                <a:cubicBezTo>
                  <a:pt x="26984" y="24547"/>
                  <a:pt x="27329" y="24200"/>
                  <a:pt x="27329" y="23783"/>
                </a:cubicBezTo>
                <a:lnTo>
                  <a:pt x="27329" y="8160"/>
                </a:lnTo>
                <a:cubicBezTo>
                  <a:pt x="27329" y="7177"/>
                  <a:pt x="26883" y="6295"/>
                  <a:pt x="26183" y="5704"/>
                </a:cubicBezTo>
                <a:cubicBezTo>
                  <a:pt x="28458" y="3793"/>
                  <a:pt x="27102" y="0"/>
                  <a:pt x="24091" y="0"/>
                </a:cubicBezTo>
                <a:cubicBezTo>
                  <a:pt x="24083" y="0"/>
                  <a:pt x="24075" y="0"/>
                  <a:pt x="24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 name="Google Shape;915;p63"/>
          <p:cNvGrpSpPr/>
          <p:nvPr/>
        </p:nvGrpSpPr>
        <p:grpSpPr>
          <a:xfrm>
            <a:off x="5279706" y="3638977"/>
            <a:ext cx="377397" cy="376247"/>
            <a:chOff x="5024982" y="3251046"/>
            <a:chExt cx="400251" cy="399032"/>
          </a:xfrm>
        </p:grpSpPr>
        <p:sp>
          <p:nvSpPr>
            <p:cNvPr id="916" name="Google Shape;916;p63"/>
            <p:cNvSpPr/>
            <p:nvPr/>
          </p:nvSpPr>
          <p:spPr>
            <a:xfrm>
              <a:off x="5351659" y="3301228"/>
              <a:ext cx="23454" cy="23348"/>
            </a:xfrm>
            <a:custGeom>
              <a:avLst/>
              <a:gdLst/>
              <a:ahLst/>
              <a:cxnLst/>
              <a:rect l="l" t="t" r="r" b="b"/>
              <a:pathLst>
                <a:path w="1538" h="1531" extrusionOk="0">
                  <a:moveTo>
                    <a:pt x="766" y="1"/>
                  </a:moveTo>
                  <a:cubicBezTo>
                    <a:pt x="392" y="1"/>
                    <a:pt x="19" y="253"/>
                    <a:pt x="0" y="757"/>
                  </a:cubicBezTo>
                  <a:cubicBezTo>
                    <a:pt x="0" y="1185"/>
                    <a:pt x="345" y="1530"/>
                    <a:pt x="765" y="1530"/>
                  </a:cubicBezTo>
                  <a:cubicBezTo>
                    <a:pt x="1193" y="1530"/>
                    <a:pt x="1538" y="1185"/>
                    <a:pt x="1538" y="757"/>
                  </a:cubicBezTo>
                  <a:cubicBezTo>
                    <a:pt x="1515" y="253"/>
                    <a:pt x="1140" y="1"/>
                    <a:pt x="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3"/>
            <p:cNvSpPr/>
            <p:nvPr/>
          </p:nvSpPr>
          <p:spPr>
            <a:xfrm>
              <a:off x="5024982" y="3251046"/>
              <a:ext cx="400251" cy="399032"/>
            </a:xfrm>
            <a:custGeom>
              <a:avLst/>
              <a:gdLst/>
              <a:ahLst/>
              <a:cxnLst/>
              <a:rect l="l" t="t" r="r" b="b"/>
              <a:pathLst>
                <a:path w="26246" h="26166" extrusionOk="0">
                  <a:moveTo>
                    <a:pt x="24717" y="1529"/>
                  </a:moveTo>
                  <a:lnTo>
                    <a:pt x="24717" y="8570"/>
                  </a:lnTo>
                  <a:lnTo>
                    <a:pt x="8979" y="24309"/>
                  </a:lnTo>
                  <a:lnTo>
                    <a:pt x="1937" y="17267"/>
                  </a:lnTo>
                  <a:lnTo>
                    <a:pt x="17667" y="1529"/>
                  </a:lnTo>
                  <a:close/>
                  <a:moveTo>
                    <a:pt x="17348" y="0"/>
                  </a:moveTo>
                  <a:cubicBezTo>
                    <a:pt x="17149" y="0"/>
                    <a:pt x="16948" y="83"/>
                    <a:pt x="16802" y="227"/>
                  </a:cubicBezTo>
                  <a:lnTo>
                    <a:pt x="299" y="16732"/>
                  </a:lnTo>
                  <a:cubicBezTo>
                    <a:pt x="0" y="17031"/>
                    <a:pt x="0" y="17514"/>
                    <a:pt x="299" y="17813"/>
                  </a:cubicBezTo>
                  <a:lnTo>
                    <a:pt x="8433" y="25946"/>
                  </a:lnTo>
                  <a:cubicBezTo>
                    <a:pt x="8583" y="26093"/>
                    <a:pt x="8779" y="26166"/>
                    <a:pt x="8974" y="26166"/>
                  </a:cubicBezTo>
                  <a:cubicBezTo>
                    <a:pt x="9170" y="26166"/>
                    <a:pt x="9365" y="26093"/>
                    <a:pt x="9516" y="25946"/>
                  </a:cubicBezTo>
                  <a:lnTo>
                    <a:pt x="26018" y="9435"/>
                  </a:lnTo>
                  <a:cubicBezTo>
                    <a:pt x="26165" y="9297"/>
                    <a:pt x="26246" y="9099"/>
                    <a:pt x="26246" y="8898"/>
                  </a:cubicBezTo>
                  <a:lnTo>
                    <a:pt x="26246" y="764"/>
                  </a:lnTo>
                  <a:cubicBezTo>
                    <a:pt x="26246" y="345"/>
                    <a:pt x="25901" y="0"/>
                    <a:pt x="25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3"/>
            <p:cNvSpPr/>
            <p:nvPr/>
          </p:nvSpPr>
          <p:spPr>
            <a:xfrm>
              <a:off x="5281746" y="3316842"/>
              <a:ext cx="100086" cy="76509"/>
            </a:xfrm>
            <a:custGeom>
              <a:avLst/>
              <a:gdLst/>
              <a:ahLst/>
              <a:cxnLst/>
              <a:rect l="l" t="t" r="r" b="b"/>
              <a:pathLst>
                <a:path w="6563" h="5017" extrusionOk="0">
                  <a:moveTo>
                    <a:pt x="842" y="0"/>
                  </a:moveTo>
                  <a:cubicBezTo>
                    <a:pt x="646" y="0"/>
                    <a:pt x="451" y="75"/>
                    <a:pt x="301" y="225"/>
                  </a:cubicBezTo>
                  <a:cubicBezTo>
                    <a:pt x="0" y="526"/>
                    <a:pt x="0" y="1009"/>
                    <a:pt x="301" y="1308"/>
                  </a:cubicBezTo>
                  <a:lnTo>
                    <a:pt x="3784" y="4792"/>
                  </a:lnTo>
                  <a:cubicBezTo>
                    <a:pt x="3935" y="4942"/>
                    <a:pt x="4131" y="5017"/>
                    <a:pt x="4326" y="5017"/>
                  </a:cubicBezTo>
                  <a:cubicBezTo>
                    <a:pt x="4522" y="5017"/>
                    <a:pt x="4718" y="4942"/>
                    <a:pt x="4867" y="4792"/>
                  </a:cubicBezTo>
                  <a:lnTo>
                    <a:pt x="6033" y="3629"/>
                  </a:lnTo>
                  <a:cubicBezTo>
                    <a:pt x="6563" y="3056"/>
                    <a:pt x="6075" y="2317"/>
                    <a:pt x="5483" y="2317"/>
                  </a:cubicBezTo>
                  <a:cubicBezTo>
                    <a:pt x="5304" y="2317"/>
                    <a:pt x="5115" y="2385"/>
                    <a:pt x="4941" y="2546"/>
                  </a:cubicBezTo>
                  <a:lnTo>
                    <a:pt x="4321" y="3164"/>
                  </a:lnTo>
                  <a:lnTo>
                    <a:pt x="1382" y="225"/>
                  </a:lnTo>
                  <a:cubicBezTo>
                    <a:pt x="1233" y="75"/>
                    <a:pt x="1037" y="0"/>
                    <a:pt x="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3"/>
            <p:cNvSpPr/>
            <p:nvPr/>
          </p:nvSpPr>
          <p:spPr>
            <a:xfrm>
              <a:off x="5207747" y="3362449"/>
              <a:ext cx="120948" cy="101657"/>
            </a:xfrm>
            <a:custGeom>
              <a:avLst/>
              <a:gdLst/>
              <a:ahLst/>
              <a:cxnLst/>
              <a:rect l="l" t="t" r="r" b="b"/>
              <a:pathLst>
                <a:path w="7931" h="6666" extrusionOk="0">
                  <a:moveTo>
                    <a:pt x="3374" y="1543"/>
                  </a:moveTo>
                  <a:cubicBezTo>
                    <a:pt x="3598" y="1543"/>
                    <a:pt x="3820" y="1629"/>
                    <a:pt x="3988" y="1801"/>
                  </a:cubicBezTo>
                  <a:lnTo>
                    <a:pt x="4571" y="2384"/>
                  </a:lnTo>
                  <a:lnTo>
                    <a:pt x="3333" y="3620"/>
                  </a:lnTo>
                  <a:lnTo>
                    <a:pt x="2753" y="3040"/>
                  </a:lnTo>
                  <a:cubicBezTo>
                    <a:pt x="2414" y="2692"/>
                    <a:pt x="2414" y="2138"/>
                    <a:pt x="2753" y="1801"/>
                  </a:cubicBezTo>
                  <a:cubicBezTo>
                    <a:pt x="2925" y="1629"/>
                    <a:pt x="3150" y="1543"/>
                    <a:pt x="3374" y="1543"/>
                  </a:cubicBezTo>
                  <a:close/>
                  <a:moveTo>
                    <a:pt x="3375" y="0"/>
                  </a:moveTo>
                  <a:cubicBezTo>
                    <a:pt x="1521" y="0"/>
                    <a:pt x="0" y="2327"/>
                    <a:pt x="1670" y="4120"/>
                  </a:cubicBezTo>
                  <a:lnTo>
                    <a:pt x="3988" y="6441"/>
                  </a:lnTo>
                  <a:cubicBezTo>
                    <a:pt x="4139" y="6591"/>
                    <a:pt x="4337" y="6666"/>
                    <a:pt x="4534" y="6666"/>
                  </a:cubicBezTo>
                  <a:cubicBezTo>
                    <a:pt x="4731" y="6666"/>
                    <a:pt x="4926" y="6591"/>
                    <a:pt x="5071" y="6441"/>
                  </a:cubicBezTo>
                  <a:cubicBezTo>
                    <a:pt x="5373" y="6151"/>
                    <a:pt x="5373" y="5660"/>
                    <a:pt x="5071" y="5358"/>
                  </a:cubicBezTo>
                  <a:lnTo>
                    <a:pt x="4416" y="4703"/>
                  </a:lnTo>
                  <a:lnTo>
                    <a:pt x="5654" y="3465"/>
                  </a:lnTo>
                  <a:lnTo>
                    <a:pt x="6318" y="4120"/>
                  </a:lnTo>
                  <a:cubicBezTo>
                    <a:pt x="6489" y="4281"/>
                    <a:pt x="6677" y="4349"/>
                    <a:pt x="6855" y="4349"/>
                  </a:cubicBezTo>
                  <a:cubicBezTo>
                    <a:pt x="7443" y="4349"/>
                    <a:pt x="7931" y="3611"/>
                    <a:pt x="7401" y="3040"/>
                  </a:cubicBezTo>
                  <a:lnTo>
                    <a:pt x="5071" y="718"/>
                  </a:lnTo>
                  <a:cubicBezTo>
                    <a:pt x="4528" y="213"/>
                    <a:pt x="3936" y="0"/>
                    <a:pt x="3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3"/>
            <p:cNvSpPr/>
            <p:nvPr/>
          </p:nvSpPr>
          <p:spPr>
            <a:xfrm>
              <a:off x="5157855" y="3414216"/>
              <a:ext cx="108839" cy="103029"/>
            </a:xfrm>
            <a:custGeom>
              <a:avLst/>
              <a:gdLst/>
              <a:ahLst/>
              <a:cxnLst/>
              <a:rect l="l" t="t" r="r" b="b"/>
              <a:pathLst>
                <a:path w="7137" h="6756" extrusionOk="0">
                  <a:moveTo>
                    <a:pt x="2580" y="1"/>
                  </a:moveTo>
                  <a:cubicBezTo>
                    <a:pt x="2385" y="1"/>
                    <a:pt x="2189" y="76"/>
                    <a:pt x="2040" y="225"/>
                  </a:cubicBezTo>
                  <a:lnTo>
                    <a:pt x="302" y="1963"/>
                  </a:lnTo>
                  <a:cubicBezTo>
                    <a:pt x="0" y="2265"/>
                    <a:pt x="0" y="2756"/>
                    <a:pt x="302" y="3046"/>
                  </a:cubicBezTo>
                  <a:lnTo>
                    <a:pt x="3776" y="6531"/>
                  </a:lnTo>
                  <a:cubicBezTo>
                    <a:pt x="3926" y="6681"/>
                    <a:pt x="4124" y="6756"/>
                    <a:pt x="4322" y="6756"/>
                  </a:cubicBezTo>
                  <a:cubicBezTo>
                    <a:pt x="4520" y="6756"/>
                    <a:pt x="4718" y="6681"/>
                    <a:pt x="4867" y="6531"/>
                  </a:cubicBezTo>
                  <a:lnTo>
                    <a:pt x="6605" y="4793"/>
                  </a:lnTo>
                  <a:cubicBezTo>
                    <a:pt x="7137" y="4220"/>
                    <a:pt x="6655" y="3481"/>
                    <a:pt x="6064" y="3481"/>
                  </a:cubicBezTo>
                  <a:cubicBezTo>
                    <a:pt x="5885" y="3481"/>
                    <a:pt x="5696" y="3549"/>
                    <a:pt x="5522" y="3710"/>
                  </a:cubicBezTo>
                  <a:lnTo>
                    <a:pt x="4321" y="4911"/>
                  </a:lnTo>
                  <a:lnTo>
                    <a:pt x="3666" y="4247"/>
                  </a:lnTo>
                  <a:lnTo>
                    <a:pt x="4287" y="3629"/>
                  </a:lnTo>
                  <a:cubicBezTo>
                    <a:pt x="4586" y="3328"/>
                    <a:pt x="4586" y="2845"/>
                    <a:pt x="4287" y="2546"/>
                  </a:cubicBezTo>
                  <a:cubicBezTo>
                    <a:pt x="4136" y="2396"/>
                    <a:pt x="3938" y="2320"/>
                    <a:pt x="3741" y="2320"/>
                  </a:cubicBezTo>
                  <a:cubicBezTo>
                    <a:pt x="3544" y="2320"/>
                    <a:pt x="3349" y="2396"/>
                    <a:pt x="3204" y="2546"/>
                  </a:cubicBezTo>
                  <a:lnTo>
                    <a:pt x="2586" y="3164"/>
                  </a:lnTo>
                  <a:lnTo>
                    <a:pt x="1920" y="2509"/>
                  </a:lnTo>
                  <a:lnTo>
                    <a:pt x="3121" y="1308"/>
                  </a:lnTo>
                  <a:cubicBezTo>
                    <a:pt x="3422" y="1009"/>
                    <a:pt x="3422" y="527"/>
                    <a:pt x="3121" y="225"/>
                  </a:cubicBezTo>
                  <a:cubicBezTo>
                    <a:pt x="2971" y="76"/>
                    <a:pt x="2776" y="1"/>
                    <a:pt x="2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3"/>
            <p:cNvSpPr/>
            <p:nvPr/>
          </p:nvSpPr>
          <p:spPr>
            <a:xfrm>
              <a:off x="5095856" y="3482634"/>
              <a:ext cx="117211" cy="96624"/>
            </a:xfrm>
            <a:custGeom>
              <a:avLst/>
              <a:gdLst/>
              <a:ahLst/>
              <a:cxnLst/>
              <a:rect l="l" t="t" r="r" b="b"/>
              <a:pathLst>
                <a:path w="7686" h="6336" extrusionOk="0">
                  <a:moveTo>
                    <a:pt x="3161" y="1542"/>
                  </a:moveTo>
                  <a:cubicBezTo>
                    <a:pt x="4463" y="1542"/>
                    <a:pt x="5543" y="3173"/>
                    <a:pt x="4368" y="4446"/>
                  </a:cubicBezTo>
                  <a:lnTo>
                    <a:pt x="4322" y="4481"/>
                  </a:lnTo>
                  <a:lnTo>
                    <a:pt x="1929" y="2090"/>
                  </a:lnTo>
                  <a:cubicBezTo>
                    <a:pt x="2319" y="1704"/>
                    <a:pt x="2751" y="1542"/>
                    <a:pt x="3161" y="1542"/>
                  </a:cubicBezTo>
                  <a:close/>
                  <a:moveTo>
                    <a:pt x="3153" y="0"/>
                  </a:moveTo>
                  <a:cubicBezTo>
                    <a:pt x="2401" y="0"/>
                    <a:pt x="1609" y="285"/>
                    <a:pt x="883" y="961"/>
                  </a:cubicBezTo>
                  <a:lnTo>
                    <a:pt x="300" y="1544"/>
                  </a:lnTo>
                  <a:cubicBezTo>
                    <a:pt x="1" y="1843"/>
                    <a:pt x="1" y="2326"/>
                    <a:pt x="300" y="2625"/>
                  </a:cubicBezTo>
                  <a:lnTo>
                    <a:pt x="3785" y="6110"/>
                  </a:lnTo>
                  <a:cubicBezTo>
                    <a:pt x="3935" y="6260"/>
                    <a:pt x="4131" y="6336"/>
                    <a:pt x="4326" y="6336"/>
                  </a:cubicBezTo>
                  <a:cubicBezTo>
                    <a:pt x="4522" y="6336"/>
                    <a:pt x="4717" y="6260"/>
                    <a:pt x="4868" y="6110"/>
                  </a:cubicBezTo>
                  <a:lnTo>
                    <a:pt x="5451" y="5529"/>
                  </a:lnTo>
                  <a:cubicBezTo>
                    <a:pt x="7686" y="3118"/>
                    <a:pt x="5640" y="0"/>
                    <a:pt x="3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63"/>
          <p:cNvGrpSpPr/>
          <p:nvPr/>
        </p:nvGrpSpPr>
        <p:grpSpPr>
          <a:xfrm>
            <a:off x="5907326" y="3663093"/>
            <a:ext cx="376555" cy="329043"/>
            <a:chOff x="5283750" y="4011750"/>
            <a:chExt cx="654650" cy="572050"/>
          </a:xfrm>
        </p:grpSpPr>
        <p:sp>
          <p:nvSpPr>
            <p:cNvPr id="923" name="Google Shape;923;p63"/>
            <p:cNvSpPr/>
            <p:nvPr/>
          </p:nvSpPr>
          <p:spPr>
            <a:xfrm>
              <a:off x="5444125" y="4176650"/>
              <a:ext cx="333950" cy="325525"/>
            </a:xfrm>
            <a:custGeom>
              <a:avLst/>
              <a:gdLst/>
              <a:ahLst/>
              <a:cxnLst/>
              <a:rect l="l" t="t" r="r" b="b"/>
              <a:pathLst>
                <a:path w="13358" h="13021" extrusionOk="0">
                  <a:moveTo>
                    <a:pt x="7551" y="1529"/>
                  </a:moveTo>
                  <a:lnTo>
                    <a:pt x="7551" y="1857"/>
                  </a:lnTo>
                  <a:cubicBezTo>
                    <a:pt x="7551" y="2184"/>
                    <a:pt x="7752" y="2475"/>
                    <a:pt x="8062" y="2584"/>
                  </a:cubicBezTo>
                  <a:cubicBezTo>
                    <a:pt x="8534" y="2759"/>
                    <a:pt x="8979" y="3012"/>
                    <a:pt x="9361" y="3348"/>
                  </a:cubicBezTo>
                  <a:cubicBezTo>
                    <a:pt x="9504" y="3470"/>
                    <a:pt x="9684" y="3533"/>
                    <a:pt x="9864" y="3533"/>
                  </a:cubicBezTo>
                  <a:cubicBezTo>
                    <a:pt x="9995" y="3533"/>
                    <a:pt x="10126" y="3500"/>
                    <a:pt x="10246" y="3431"/>
                  </a:cubicBezTo>
                  <a:lnTo>
                    <a:pt x="10527" y="3259"/>
                  </a:lnTo>
                  <a:lnTo>
                    <a:pt x="11401" y="4778"/>
                  </a:lnTo>
                  <a:lnTo>
                    <a:pt x="11108" y="4942"/>
                  </a:lnTo>
                  <a:cubicBezTo>
                    <a:pt x="10835" y="5106"/>
                    <a:pt x="10691" y="5433"/>
                    <a:pt x="10746" y="5750"/>
                  </a:cubicBezTo>
                  <a:cubicBezTo>
                    <a:pt x="10835" y="6252"/>
                    <a:pt x="10835" y="6770"/>
                    <a:pt x="10746" y="7270"/>
                  </a:cubicBezTo>
                  <a:cubicBezTo>
                    <a:pt x="10691" y="7597"/>
                    <a:pt x="10835" y="7916"/>
                    <a:pt x="11108" y="8080"/>
                  </a:cubicBezTo>
                  <a:lnTo>
                    <a:pt x="11401" y="8243"/>
                  </a:lnTo>
                  <a:lnTo>
                    <a:pt x="10527" y="9763"/>
                  </a:lnTo>
                  <a:lnTo>
                    <a:pt x="10246" y="9599"/>
                  </a:lnTo>
                  <a:cubicBezTo>
                    <a:pt x="10122" y="9528"/>
                    <a:pt x="9986" y="9493"/>
                    <a:pt x="9851" y="9493"/>
                  </a:cubicBezTo>
                  <a:cubicBezTo>
                    <a:pt x="9675" y="9493"/>
                    <a:pt x="9501" y="9553"/>
                    <a:pt x="9361" y="9671"/>
                  </a:cubicBezTo>
                  <a:cubicBezTo>
                    <a:pt x="8971" y="10008"/>
                    <a:pt x="8534" y="10272"/>
                    <a:pt x="8051" y="10436"/>
                  </a:cubicBezTo>
                  <a:cubicBezTo>
                    <a:pt x="7752" y="10545"/>
                    <a:pt x="7551" y="10837"/>
                    <a:pt x="7551" y="11165"/>
                  </a:cubicBezTo>
                  <a:lnTo>
                    <a:pt x="7551" y="11501"/>
                  </a:lnTo>
                  <a:lnTo>
                    <a:pt x="5804" y="11501"/>
                  </a:lnTo>
                  <a:lnTo>
                    <a:pt x="5804" y="11165"/>
                  </a:lnTo>
                  <a:cubicBezTo>
                    <a:pt x="5804" y="10837"/>
                    <a:pt x="5606" y="10545"/>
                    <a:pt x="5304" y="10436"/>
                  </a:cubicBezTo>
                  <a:cubicBezTo>
                    <a:pt x="4822" y="10272"/>
                    <a:pt x="4385" y="10008"/>
                    <a:pt x="3994" y="9671"/>
                  </a:cubicBezTo>
                  <a:cubicBezTo>
                    <a:pt x="3856" y="9553"/>
                    <a:pt x="3682" y="9493"/>
                    <a:pt x="3506" y="9493"/>
                  </a:cubicBezTo>
                  <a:cubicBezTo>
                    <a:pt x="3371" y="9493"/>
                    <a:pt x="3235" y="9528"/>
                    <a:pt x="3112" y="9599"/>
                  </a:cubicBezTo>
                  <a:lnTo>
                    <a:pt x="2831" y="9763"/>
                  </a:lnTo>
                  <a:lnTo>
                    <a:pt x="1957" y="8243"/>
                  </a:lnTo>
                  <a:lnTo>
                    <a:pt x="2248" y="8080"/>
                  </a:lnTo>
                  <a:cubicBezTo>
                    <a:pt x="2521" y="7916"/>
                    <a:pt x="2676" y="7597"/>
                    <a:pt x="2612" y="7270"/>
                  </a:cubicBezTo>
                  <a:cubicBezTo>
                    <a:pt x="2521" y="6770"/>
                    <a:pt x="2521" y="6252"/>
                    <a:pt x="2612" y="5750"/>
                  </a:cubicBezTo>
                  <a:cubicBezTo>
                    <a:pt x="2676" y="5433"/>
                    <a:pt x="2521" y="5106"/>
                    <a:pt x="2248" y="4942"/>
                  </a:cubicBezTo>
                  <a:lnTo>
                    <a:pt x="1957" y="4778"/>
                  </a:lnTo>
                  <a:lnTo>
                    <a:pt x="2831" y="3259"/>
                  </a:lnTo>
                  <a:lnTo>
                    <a:pt x="3112" y="3431"/>
                  </a:lnTo>
                  <a:cubicBezTo>
                    <a:pt x="3231" y="3500"/>
                    <a:pt x="3362" y="3533"/>
                    <a:pt x="3493" y="3533"/>
                  </a:cubicBezTo>
                  <a:cubicBezTo>
                    <a:pt x="3673" y="3533"/>
                    <a:pt x="3853" y="3470"/>
                    <a:pt x="3994" y="3348"/>
                  </a:cubicBezTo>
                  <a:cubicBezTo>
                    <a:pt x="4385" y="3012"/>
                    <a:pt x="4822" y="2748"/>
                    <a:pt x="5304" y="2584"/>
                  </a:cubicBezTo>
                  <a:cubicBezTo>
                    <a:pt x="5606" y="2475"/>
                    <a:pt x="5804" y="2184"/>
                    <a:pt x="5804" y="1866"/>
                  </a:cubicBezTo>
                  <a:lnTo>
                    <a:pt x="5804" y="1529"/>
                  </a:lnTo>
                  <a:close/>
                  <a:moveTo>
                    <a:pt x="5032" y="1"/>
                  </a:moveTo>
                  <a:cubicBezTo>
                    <a:pt x="5032" y="1"/>
                    <a:pt x="4267" y="320"/>
                    <a:pt x="4250" y="739"/>
                  </a:cubicBezTo>
                  <a:lnTo>
                    <a:pt x="4250" y="1328"/>
                  </a:lnTo>
                  <a:cubicBezTo>
                    <a:pt x="3968" y="1466"/>
                    <a:pt x="3684" y="1638"/>
                    <a:pt x="3411" y="1820"/>
                  </a:cubicBezTo>
                  <a:lnTo>
                    <a:pt x="2903" y="1529"/>
                  </a:lnTo>
                  <a:cubicBezTo>
                    <a:pt x="2784" y="1461"/>
                    <a:pt x="2653" y="1429"/>
                    <a:pt x="2525" y="1429"/>
                  </a:cubicBezTo>
                  <a:cubicBezTo>
                    <a:pt x="2258" y="1429"/>
                    <a:pt x="1998" y="1567"/>
                    <a:pt x="1857" y="1811"/>
                  </a:cubicBezTo>
                  <a:lnTo>
                    <a:pt x="210" y="4658"/>
                  </a:lnTo>
                  <a:cubicBezTo>
                    <a:pt x="1" y="5023"/>
                    <a:pt x="127" y="5497"/>
                    <a:pt x="492" y="5706"/>
                  </a:cubicBezTo>
                  <a:lnTo>
                    <a:pt x="1001" y="5997"/>
                  </a:lnTo>
                  <a:cubicBezTo>
                    <a:pt x="975" y="6324"/>
                    <a:pt x="975" y="6660"/>
                    <a:pt x="1001" y="6988"/>
                  </a:cubicBezTo>
                  <a:lnTo>
                    <a:pt x="492" y="7278"/>
                  </a:lnTo>
                  <a:cubicBezTo>
                    <a:pt x="127" y="7497"/>
                    <a:pt x="1" y="7962"/>
                    <a:pt x="210" y="8326"/>
                  </a:cubicBezTo>
                  <a:lnTo>
                    <a:pt x="1857" y="11174"/>
                  </a:lnTo>
                  <a:cubicBezTo>
                    <a:pt x="1997" y="11423"/>
                    <a:pt x="2254" y="11558"/>
                    <a:pt x="2517" y="11558"/>
                  </a:cubicBezTo>
                  <a:cubicBezTo>
                    <a:pt x="2649" y="11558"/>
                    <a:pt x="2782" y="11525"/>
                    <a:pt x="2903" y="11455"/>
                  </a:cubicBezTo>
                  <a:lnTo>
                    <a:pt x="3411" y="11165"/>
                  </a:lnTo>
                  <a:cubicBezTo>
                    <a:pt x="3684" y="11355"/>
                    <a:pt x="3968" y="11519"/>
                    <a:pt x="4285" y="11656"/>
                  </a:cubicBezTo>
                  <a:lnTo>
                    <a:pt x="4285" y="12246"/>
                  </a:lnTo>
                  <a:cubicBezTo>
                    <a:pt x="4267" y="12665"/>
                    <a:pt x="5032" y="13021"/>
                    <a:pt x="5032" y="13021"/>
                  </a:cubicBezTo>
                  <a:lnTo>
                    <a:pt x="8324" y="13021"/>
                  </a:lnTo>
                  <a:cubicBezTo>
                    <a:pt x="8324" y="13021"/>
                    <a:pt x="9088" y="12665"/>
                    <a:pt x="9071" y="12246"/>
                  </a:cubicBezTo>
                  <a:lnTo>
                    <a:pt x="9071" y="11656"/>
                  </a:lnTo>
                  <a:cubicBezTo>
                    <a:pt x="9390" y="11519"/>
                    <a:pt x="9671" y="11355"/>
                    <a:pt x="9944" y="11165"/>
                  </a:cubicBezTo>
                  <a:lnTo>
                    <a:pt x="10453" y="11455"/>
                  </a:lnTo>
                  <a:cubicBezTo>
                    <a:pt x="10574" y="11525"/>
                    <a:pt x="10707" y="11558"/>
                    <a:pt x="10839" y="11558"/>
                  </a:cubicBezTo>
                  <a:cubicBezTo>
                    <a:pt x="11103" y="11558"/>
                    <a:pt x="11361" y="11423"/>
                    <a:pt x="11501" y="11174"/>
                  </a:cubicBezTo>
                  <a:lnTo>
                    <a:pt x="13148" y="8326"/>
                  </a:lnTo>
                  <a:cubicBezTo>
                    <a:pt x="13357" y="7962"/>
                    <a:pt x="13228" y="7497"/>
                    <a:pt x="12866" y="7278"/>
                  </a:cubicBezTo>
                  <a:lnTo>
                    <a:pt x="12355" y="6988"/>
                  </a:lnTo>
                  <a:cubicBezTo>
                    <a:pt x="12383" y="6660"/>
                    <a:pt x="12383" y="6324"/>
                    <a:pt x="12355" y="5997"/>
                  </a:cubicBezTo>
                  <a:lnTo>
                    <a:pt x="12866" y="5706"/>
                  </a:lnTo>
                  <a:cubicBezTo>
                    <a:pt x="13228" y="5497"/>
                    <a:pt x="13357" y="5023"/>
                    <a:pt x="13148" y="4658"/>
                  </a:cubicBezTo>
                  <a:lnTo>
                    <a:pt x="11501" y="1811"/>
                  </a:lnTo>
                  <a:cubicBezTo>
                    <a:pt x="11360" y="1567"/>
                    <a:pt x="11099" y="1429"/>
                    <a:pt x="10832" y="1429"/>
                  </a:cubicBezTo>
                  <a:cubicBezTo>
                    <a:pt x="10703" y="1429"/>
                    <a:pt x="10572" y="1461"/>
                    <a:pt x="10453" y="1529"/>
                  </a:cubicBezTo>
                  <a:lnTo>
                    <a:pt x="9944" y="1820"/>
                  </a:lnTo>
                  <a:cubicBezTo>
                    <a:pt x="9671" y="1638"/>
                    <a:pt x="9390" y="1466"/>
                    <a:pt x="9108" y="1328"/>
                  </a:cubicBezTo>
                  <a:lnTo>
                    <a:pt x="9108" y="739"/>
                  </a:lnTo>
                  <a:cubicBezTo>
                    <a:pt x="9088" y="320"/>
                    <a:pt x="8324" y="1"/>
                    <a:pt x="8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3"/>
            <p:cNvSpPr/>
            <p:nvPr/>
          </p:nvSpPr>
          <p:spPr>
            <a:xfrm>
              <a:off x="5550800" y="4278800"/>
              <a:ext cx="120550" cy="120075"/>
            </a:xfrm>
            <a:custGeom>
              <a:avLst/>
              <a:gdLst/>
              <a:ahLst/>
              <a:cxnLst/>
              <a:rect l="l" t="t" r="r" b="b"/>
              <a:pathLst>
                <a:path w="4822" h="4803" extrusionOk="0">
                  <a:moveTo>
                    <a:pt x="2415" y="1538"/>
                  </a:moveTo>
                  <a:cubicBezTo>
                    <a:pt x="2842" y="1538"/>
                    <a:pt x="3267" y="1829"/>
                    <a:pt x="3284" y="2411"/>
                  </a:cubicBezTo>
                  <a:cubicBezTo>
                    <a:pt x="3284" y="2893"/>
                    <a:pt x="2893" y="3284"/>
                    <a:pt x="2411" y="3284"/>
                  </a:cubicBezTo>
                  <a:cubicBezTo>
                    <a:pt x="1928" y="3284"/>
                    <a:pt x="1537" y="2893"/>
                    <a:pt x="1537" y="2411"/>
                  </a:cubicBezTo>
                  <a:cubicBezTo>
                    <a:pt x="1560" y="1829"/>
                    <a:pt x="1988" y="1538"/>
                    <a:pt x="2415" y="1538"/>
                  </a:cubicBezTo>
                  <a:close/>
                  <a:moveTo>
                    <a:pt x="2411" y="0"/>
                  </a:moveTo>
                  <a:cubicBezTo>
                    <a:pt x="1083" y="0"/>
                    <a:pt x="0" y="1083"/>
                    <a:pt x="0" y="2411"/>
                  </a:cubicBezTo>
                  <a:cubicBezTo>
                    <a:pt x="59" y="4007"/>
                    <a:pt x="1233" y="4802"/>
                    <a:pt x="2408" y="4802"/>
                  </a:cubicBezTo>
                  <a:cubicBezTo>
                    <a:pt x="3585" y="4802"/>
                    <a:pt x="4762" y="4004"/>
                    <a:pt x="4821" y="2411"/>
                  </a:cubicBezTo>
                  <a:cubicBezTo>
                    <a:pt x="4821" y="1083"/>
                    <a:pt x="3741" y="0"/>
                    <a:pt x="2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3"/>
            <p:cNvSpPr/>
            <p:nvPr/>
          </p:nvSpPr>
          <p:spPr>
            <a:xfrm>
              <a:off x="5283750" y="4011750"/>
              <a:ext cx="654650" cy="572050"/>
            </a:xfrm>
            <a:custGeom>
              <a:avLst/>
              <a:gdLst/>
              <a:ahLst/>
              <a:cxnLst/>
              <a:rect l="l" t="t" r="r" b="b"/>
              <a:pathLst>
                <a:path w="26186" h="22882" extrusionOk="0">
                  <a:moveTo>
                    <a:pt x="16431" y="1520"/>
                  </a:moveTo>
                  <a:lnTo>
                    <a:pt x="16431" y="3258"/>
                  </a:lnTo>
                  <a:lnTo>
                    <a:pt x="9754" y="3258"/>
                  </a:lnTo>
                  <a:lnTo>
                    <a:pt x="9754" y="1520"/>
                  </a:lnTo>
                  <a:close/>
                  <a:moveTo>
                    <a:pt x="4433" y="4824"/>
                  </a:moveTo>
                  <a:cubicBezTo>
                    <a:pt x="4132" y="6278"/>
                    <a:pt x="2977" y="7424"/>
                    <a:pt x="1520" y="7726"/>
                  </a:cubicBezTo>
                  <a:lnTo>
                    <a:pt x="1520" y="5697"/>
                  </a:lnTo>
                  <a:cubicBezTo>
                    <a:pt x="1520" y="5215"/>
                    <a:pt x="1922" y="4824"/>
                    <a:pt x="2403" y="4824"/>
                  </a:cubicBezTo>
                  <a:close/>
                  <a:moveTo>
                    <a:pt x="23783" y="4824"/>
                  </a:moveTo>
                  <a:cubicBezTo>
                    <a:pt x="24274" y="4824"/>
                    <a:pt x="24665" y="5215"/>
                    <a:pt x="24665" y="5697"/>
                  </a:cubicBezTo>
                  <a:lnTo>
                    <a:pt x="24665" y="7726"/>
                  </a:lnTo>
                  <a:cubicBezTo>
                    <a:pt x="23211" y="7424"/>
                    <a:pt x="22065" y="6278"/>
                    <a:pt x="21755" y="4824"/>
                  </a:cubicBezTo>
                  <a:close/>
                  <a:moveTo>
                    <a:pt x="1520" y="18451"/>
                  </a:moveTo>
                  <a:cubicBezTo>
                    <a:pt x="2977" y="18752"/>
                    <a:pt x="4132" y="19907"/>
                    <a:pt x="4433" y="21353"/>
                  </a:cubicBezTo>
                  <a:lnTo>
                    <a:pt x="2403" y="21353"/>
                  </a:lnTo>
                  <a:cubicBezTo>
                    <a:pt x="1922" y="21353"/>
                    <a:pt x="1520" y="20962"/>
                    <a:pt x="1520" y="20479"/>
                  </a:cubicBezTo>
                  <a:lnTo>
                    <a:pt x="1520" y="18451"/>
                  </a:lnTo>
                  <a:close/>
                  <a:moveTo>
                    <a:pt x="20198" y="4824"/>
                  </a:moveTo>
                  <a:cubicBezTo>
                    <a:pt x="20536" y="7125"/>
                    <a:pt x="22364" y="8944"/>
                    <a:pt x="24665" y="9280"/>
                  </a:cubicBezTo>
                  <a:lnTo>
                    <a:pt x="24665" y="16896"/>
                  </a:lnTo>
                  <a:cubicBezTo>
                    <a:pt x="22364" y="17233"/>
                    <a:pt x="20536" y="19051"/>
                    <a:pt x="20198" y="21353"/>
                  </a:cubicBezTo>
                  <a:lnTo>
                    <a:pt x="6025" y="21353"/>
                  </a:lnTo>
                  <a:cubicBezTo>
                    <a:pt x="5689" y="19051"/>
                    <a:pt x="3859" y="17233"/>
                    <a:pt x="1558" y="16896"/>
                  </a:cubicBezTo>
                  <a:lnTo>
                    <a:pt x="1558" y="9280"/>
                  </a:lnTo>
                  <a:cubicBezTo>
                    <a:pt x="3859" y="8944"/>
                    <a:pt x="5689" y="7125"/>
                    <a:pt x="6025" y="4824"/>
                  </a:cubicBezTo>
                  <a:close/>
                  <a:moveTo>
                    <a:pt x="24665" y="18451"/>
                  </a:moveTo>
                  <a:lnTo>
                    <a:pt x="24665" y="20479"/>
                  </a:lnTo>
                  <a:cubicBezTo>
                    <a:pt x="24665" y="20962"/>
                    <a:pt x="24266" y="21353"/>
                    <a:pt x="23783" y="21353"/>
                  </a:cubicBezTo>
                  <a:lnTo>
                    <a:pt x="21755" y="21353"/>
                  </a:lnTo>
                  <a:cubicBezTo>
                    <a:pt x="22065" y="19907"/>
                    <a:pt x="23211" y="18752"/>
                    <a:pt x="24665" y="18451"/>
                  </a:cubicBezTo>
                  <a:close/>
                  <a:moveTo>
                    <a:pt x="8999" y="1"/>
                  </a:moveTo>
                  <a:cubicBezTo>
                    <a:pt x="8582" y="1"/>
                    <a:pt x="8235" y="337"/>
                    <a:pt x="8235" y="765"/>
                  </a:cubicBezTo>
                  <a:lnTo>
                    <a:pt x="8235" y="3258"/>
                  </a:lnTo>
                  <a:lnTo>
                    <a:pt x="2413" y="3258"/>
                  </a:lnTo>
                  <a:cubicBezTo>
                    <a:pt x="1092" y="3258"/>
                    <a:pt x="1" y="4322"/>
                    <a:pt x="1" y="5669"/>
                  </a:cubicBezTo>
                  <a:lnTo>
                    <a:pt x="1" y="20471"/>
                  </a:lnTo>
                  <a:cubicBezTo>
                    <a:pt x="1" y="21789"/>
                    <a:pt x="1066" y="22881"/>
                    <a:pt x="2413" y="22881"/>
                  </a:cubicBezTo>
                  <a:lnTo>
                    <a:pt x="23774" y="22881"/>
                  </a:lnTo>
                  <a:cubicBezTo>
                    <a:pt x="25122" y="22881"/>
                    <a:pt x="26185" y="21789"/>
                    <a:pt x="26185" y="20471"/>
                  </a:cubicBezTo>
                  <a:lnTo>
                    <a:pt x="26185" y="5669"/>
                  </a:lnTo>
                  <a:cubicBezTo>
                    <a:pt x="26185" y="4322"/>
                    <a:pt x="25093" y="3258"/>
                    <a:pt x="23774" y="3258"/>
                  </a:cubicBezTo>
                  <a:lnTo>
                    <a:pt x="17988" y="3258"/>
                  </a:lnTo>
                  <a:lnTo>
                    <a:pt x="17988" y="765"/>
                  </a:lnTo>
                  <a:cubicBezTo>
                    <a:pt x="17988" y="337"/>
                    <a:pt x="17643" y="1"/>
                    <a:pt x="17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63"/>
          <p:cNvGrpSpPr/>
          <p:nvPr/>
        </p:nvGrpSpPr>
        <p:grpSpPr>
          <a:xfrm>
            <a:off x="6533825" y="3638718"/>
            <a:ext cx="376779" cy="376767"/>
            <a:chOff x="5904069" y="3250772"/>
            <a:chExt cx="399596" cy="399583"/>
          </a:xfrm>
        </p:grpSpPr>
        <p:sp>
          <p:nvSpPr>
            <p:cNvPr id="927" name="Google Shape;927;p63"/>
            <p:cNvSpPr/>
            <p:nvPr/>
          </p:nvSpPr>
          <p:spPr>
            <a:xfrm>
              <a:off x="5904069" y="3351058"/>
              <a:ext cx="399596" cy="299297"/>
            </a:xfrm>
            <a:custGeom>
              <a:avLst/>
              <a:gdLst/>
              <a:ahLst/>
              <a:cxnLst/>
              <a:rect l="l" t="t" r="r" b="b"/>
              <a:pathLst>
                <a:path w="26203" h="19626" extrusionOk="0">
                  <a:moveTo>
                    <a:pt x="8169" y="1538"/>
                  </a:moveTo>
                  <a:cubicBezTo>
                    <a:pt x="12602" y="1701"/>
                    <a:pt x="12602" y="8053"/>
                    <a:pt x="8169" y="8226"/>
                  </a:cubicBezTo>
                  <a:cubicBezTo>
                    <a:pt x="6333" y="8226"/>
                    <a:pt x="4831" y="6723"/>
                    <a:pt x="4831" y="4878"/>
                  </a:cubicBezTo>
                  <a:cubicBezTo>
                    <a:pt x="4831" y="3040"/>
                    <a:pt x="6333" y="1538"/>
                    <a:pt x="8169" y="1538"/>
                  </a:cubicBezTo>
                  <a:close/>
                  <a:moveTo>
                    <a:pt x="8157" y="9776"/>
                  </a:moveTo>
                  <a:cubicBezTo>
                    <a:pt x="10607" y="9776"/>
                    <a:pt x="13055" y="11450"/>
                    <a:pt x="13147" y="14785"/>
                  </a:cubicBezTo>
                  <a:lnTo>
                    <a:pt x="3167" y="14785"/>
                  </a:lnTo>
                  <a:lnTo>
                    <a:pt x="3167" y="14730"/>
                  </a:lnTo>
                  <a:cubicBezTo>
                    <a:pt x="3298" y="11423"/>
                    <a:pt x="5728" y="9776"/>
                    <a:pt x="8157" y="9776"/>
                  </a:cubicBezTo>
                  <a:close/>
                  <a:moveTo>
                    <a:pt x="24674" y="16350"/>
                  </a:moveTo>
                  <a:lnTo>
                    <a:pt x="24674" y="18097"/>
                  </a:lnTo>
                  <a:lnTo>
                    <a:pt x="1529" y="18097"/>
                  </a:lnTo>
                  <a:lnTo>
                    <a:pt x="1529" y="16350"/>
                  </a:lnTo>
                  <a:close/>
                  <a:moveTo>
                    <a:pt x="8169" y="0"/>
                  </a:moveTo>
                  <a:cubicBezTo>
                    <a:pt x="3411" y="20"/>
                    <a:pt x="1520" y="6160"/>
                    <a:pt x="5359" y="8863"/>
                  </a:cubicBezTo>
                  <a:cubicBezTo>
                    <a:pt x="3147" y="9918"/>
                    <a:pt x="1630" y="12193"/>
                    <a:pt x="1647" y="14822"/>
                  </a:cubicBezTo>
                  <a:lnTo>
                    <a:pt x="774" y="14822"/>
                  </a:lnTo>
                  <a:cubicBezTo>
                    <a:pt x="762" y="14821"/>
                    <a:pt x="751" y="14821"/>
                    <a:pt x="739" y="14821"/>
                  </a:cubicBezTo>
                  <a:cubicBezTo>
                    <a:pt x="327" y="14821"/>
                    <a:pt x="1" y="15161"/>
                    <a:pt x="1" y="15566"/>
                  </a:cubicBezTo>
                  <a:lnTo>
                    <a:pt x="1" y="18861"/>
                  </a:lnTo>
                  <a:cubicBezTo>
                    <a:pt x="1" y="19278"/>
                    <a:pt x="346" y="19625"/>
                    <a:pt x="774" y="19625"/>
                  </a:cubicBezTo>
                  <a:lnTo>
                    <a:pt x="25438" y="19625"/>
                  </a:lnTo>
                  <a:cubicBezTo>
                    <a:pt x="25866" y="19625"/>
                    <a:pt x="26203" y="19278"/>
                    <a:pt x="26203" y="18861"/>
                  </a:cubicBezTo>
                  <a:lnTo>
                    <a:pt x="26203" y="15558"/>
                  </a:lnTo>
                  <a:cubicBezTo>
                    <a:pt x="26203" y="15130"/>
                    <a:pt x="25866" y="14785"/>
                    <a:pt x="25438" y="14785"/>
                  </a:cubicBezTo>
                  <a:lnTo>
                    <a:pt x="14693" y="14785"/>
                  </a:lnTo>
                  <a:cubicBezTo>
                    <a:pt x="14693" y="14785"/>
                    <a:pt x="13191" y="9918"/>
                    <a:pt x="10981" y="8863"/>
                  </a:cubicBezTo>
                  <a:cubicBezTo>
                    <a:pt x="14820" y="6160"/>
                    <a:pt x="12929" y="20"/>
                    <a:pt x="8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3"/>
            <p:cNvSpPr/>
            <p:nvPr/>
          </p:nvSpPr>
          <p:spPr>
            <a:xfrm>
              <a:off x="5999736" y="3421245"/>
              <a:ext cx="60207" cy="28487"/>
            </a:xfrm>
            <a:custGeom>
              <a:avLst/>
              <a:gdLst/>
              <a:ahLst/>
              <a:cxnLst/>
              <a:rect l="l" t="t" r="r" b="b"/>
              <a:pathLst>
                <a:path w="3948" h="1868" extrusionOk="0">
                  <a:moveTo>
                    <a:pt x="1868" y="1"/>
                  </a:moveTo>
                  <a:cubicBezTo>
                    <a:pt x="1390" y="1"/>
                    <a:pt x="897" y="162"/>
                    <a:pt x="530" y="557"/>
                  </a:cubicBezTo>
                  <a:cubicBezTo>
                    <a:pt x="1" y="1129"/>
                    <a:pt x="484" y="1868"/>
                    <a:pt x="1074" y="1868"/>
                  </a:cubicBezTo>
                  <a:cubicBezTo>
                    <a:pt x="1252" y="1868"/>
                    <a:pt x="1441" y="1800"/>
                    <a:pt x="1613" y="1640"/>
                  </a:cubicBezTo>
                  <a:cubicBezTo>
                    <a:pt x="1691" y="1562"/>
                    <a:pt x="1794" y="1524"/>
                    <a:pt x="1896" y="1524"/>
                  </a:cubicBezTo>
                  <a:cubicBezTo>
                    <a:pt x="1999" y="1524"/>
                    <a:pt x="2101" y="1562"/>
                    <a:pt x="2179" y="1640"/>
                  </a:cubicBezTo>
                  <a:cubicBezTo>
                    <a:pt x="2329" y="1789"/>
                    <a:pt x="2524" y="1864"/>
                    <a:pt x="2719" y="1864"/>
                  </a:cubicBezTo>
                  <a:cubicBezTo>
                    <a:pt x="2915" y="1864"/>
                    <a:pt x="3110" y="1789"/>
                    <a:pt x="3260" y="1640"/>
                  </a:cubicBezTo>
                  <a:cubicBezTo>
                    <a:pt x="3948" y="820"/>
                    <a:pt x="2946"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3"/>
            <p:cNvSpPr/>
            <p:nvPr/>
          </p:nvSpPr>
          <p:spPr>
            <a:xfrm>
              <a:off x="6129910" y="3250772"/>
              <a:ext cx="173728" cy="274439"/>
            </a:xfrm>
            <a:custGeom>
              <a:avLst/>
              <a:gdLst/>
              <a:ahLst/>
              <a:cxnLst/>
              <a:rect l="l" t="t" r="r" b="b"/>
              <a:pathLst>
                <a:path w="11392" h="17996" extrusionOk="0">
                  <a:moveTo>
                    <a:pt x="8990" y="1529"/>
                  </a:moveTo>
                  <a:cubicBezTo>
                    <a:pt x="9472" y="1529"/>
                    <a:pt x="9863" y="1920"/>
                    <a:pt x="9863" y="2411"/>
                  </a:cubicBezTo>
                  <a:lnTo>
                    <a:pt x="9863" y="12263"/>
                  </a:lnTo>
                  <a:cubicBezTo>
                    <a:pt x="9863" y="12746"/>
                    <a:pt x="9472" y="13137"/>
                    <a:pt x="8990" y="13137"/>
                  </a:cubicBezTo>
                  <a:lnTo>
                    <a:pt x="7332" y="13137"/>
                  </a:lnTo>
                  <a:cubicBezTo>
                    <a:pt x="7125" y="13137"/>
                    <a:pt x="6933" y="13220"/>
                    <a:pt x="6787" y="13366"/>
                  </a:cubicBezTo>
                  <a:lnTo>
                    <a:pt x="4804" y="15340"/>
                  </a:lnTo>
                  <a:lnTo>
                    <a:pt x="4804" y="13912"/>
                  </a:lnTo>
                  <a:cubicBezTo>
                    <a:pt x="4804" y="13484"/>
                    <a:pt x="4468" y="13137"/>
                    <a:pt x="4040" y="13137"/>
                  </a:cubicBezTo>
                  <a:lnTo>
                    <a:pt x="2411" y="13137"/>
                  </a:lnTo>
                  <a:cubicBezTo>
                    <a:pt x="1928" y="13137"/>
                    <a:pt x="1529" y="12746"/>
                    <a:pt x="1529" y="12263"/>
                  </a:cubicBezTo>
                  <a:lnTo>
                    <a:pt x="1529" y="2411"/>
                  </a:lnTo>
                  <a:cubicBezTo>
                    <a:pt x="1529" y="1920"/>
                    <a:pt x="1928" y="1529"/>
                    <a:pt x="2411" y="1529"/>
                  </a:cubicBezTo>
                  <a:close/>
                  <a:moveTo>
                    <a:pt x="2420" y="1"/>
                  </a:moveTo>
                  <a:cubicBezTo>
                    <a:pt x="1101" y="1"/>
                    <a:pt x="0" y="1073"/>
                    <a:pt x="0" y="2420"/>
                  </a:cubicBezTo>
                  <a:lnTo>
                    <a:pt x="0" y="12292"/>
                  </a:lnTo>
                  <a:cubicBezTo>
                    <a:pt x="0" y="13628"/>
                    <a:pt x="1083" y="14702"/>
                    <a:pt x="2420" y="14702"/>
                  </a:cubicBezTo>
                  <a:lnTo>
                    <a:pt x="3276" y="14702"/>
                  </a:lnTo>
                  <a:lnTo>
                    <a:pt x="3276" y="17231"/>
                  </a:lnTo>
                  <a:cubicBezTo>
                    <a:pt x="3276" y="17683"/>
                    <a:pt x="3657" y="17995"/>
                    <a:pt x="4056" y="17995"/>
                  </a:cubicBezTo>
                  <a:cubicBezTo>
                    <a:pt x="4244" y="17995"/>
                    <a:pt x="4437" y="17925"/>
                    <a:pt x="4594" y="17768"/>
                  </a:cubicBezTo>
                  <a:lnTo>
                    <a:pt x="7651" y="14702"/>
                  </a:lnTo>
                  <a:lnTo>
                    <a:pt x="8981" y="14702"/>
                  </a:lnTo>
                  <a:cubicBezTo>
                    <a:pt x="10317" y="14702"/>
                    <a:pt x="11392" y="13628"/>
                    <a:pt x="11392" y="12292"/>
                  </a:cubicBezTo>
                  <a:lnTo>
                    <a:pt x="11392" y="2420"/>
                  </a:lnTo>
                  <a:cubicBezTo>
                    <a:pt x="11392" y="1093"/>
                    <a:pt x="10326" y="1"/>
                    <a:pt x="8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3"/>
            <p:cNvSpPr/>
            <p:nvPr/>
          </p:nvSpPr>
          <p:spPr>
            <a:xfrm>
              <a:off x="6205785" y="3401301"/>
              <a:ext cx="23454" cy="23302"/>
            </a:xfrm>
            <a:custGeom>
              <a:avLst/>
              <a:gdLst/>
              <a:ahLst/>
              <a:cxnLst/>
              <a:rect l="l" t="t" r="r" b="b"/>
              <a:pathLst>
                <a:path w="1538" h="1528" extrusionOk="0">
                  <a:moveTo>
                    <a:pt x="765" y="0"/>
                  </a:moveTo>
                  <a:cubicBezTo>
                    <a:pt x="348" y="0"/>
                    <a:pt x="0" y="337"/>
                    <a:pt x="0" y="764"/>
                  </a:cubicBezTo>
                  <a:cubicBezTo>
                    <a:pt x="19" y="1273"/>
                    <a:pt x="395" y="1528"/>
                    <a:pt x="770" y="1528"/>
                  </a:cubicBezTo>
                  <a:cubicBezTo>
                    <a:pt x="1145" y="1528"/>
                    <a:pt x="1520" y="1273"/>
                    <a:pt x="1538" y="764"/>
                  </a:cubicBezTo>
                  <a:cubicBezTo>
                    <a:pt x="1538" y="337"/>
                    <a:pt x="1193"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3"/>
            <p:cNvSpPr/>
            <p:nvPr/>
          </p:nvSpPr>
          <p:spPr>
            <a:xfrm>
              <a:off x="6184147" y="3300984"/>
              <a:ext cx="75854" cy="86025"/>
            </a:xfrm>
            <a:custGeom>
              <a:avLst/>
              <a:gdLst/>
              <a:ahLst/>
              <a:cxnLst/>
              <a:rect l="l" t="t" r="r" b="b"/>
              <a:pathLst>
                <a:path w="4974" h="5641" extrusionOk="0">
                  <a:moveTo>
                    <a:pt x="2140" y="0"/>
                  </a:moveTo>
                  <a:cubicBezTo>
                    <a:pt x="2136" y="0"/>
                    <a:pt x="2133" y="0"/>
                    <a:pt x="2129" y="0"/>
                  </a:cubicBezTo>
                  <a:cubicBezTo>
                    <a:pt x="1264" y="0"/>
                    <a:pt x="500" y="509"/>
                    <a:pt x="164" y="1311"/>
                  </a:cubicBezTo>
                  <a:cubicBezTo>
                    <a:pt x="0" y="1701"/>
                    <a:pt x="192" y="2158"/>
                    <a:pt x="583" y="2311"/>
                  </a:cubicBezTo>
                  <a:cubicBezTo>
                    <a:pt x="681" y="2351"/>
                    <a:pt x="782" y="2371"/>
                    <a:pt x="881" y="2371"/>
                  </a:cubicBezTo>
                  <a:cubicBezTo>
                    <a:pt x="1179" y="2371"/>
                    <a:pt x="1460" y="2196"/>
                    <a:pt x="1583" y="1902"/>
                  </a:cubicBezTo>
                  <a:cubicBezTo>
                    <a:pt x="1675" y="1675"/>
                    <a:pt x="1893" y="1529"/>
                    <a:pt x="2138" y="1529"/>
                  </a:cubicBezTo>
                  <a:cubicBezTo>
                    <a:pt x="2376" y="1529"/>
                    <a:pt x="2594" y="1675"/>
                    <a:pt x="2684" y="1902"/>
                  </a:cubicBezTo>
                  <a:cubicBezTo>
                    <a:pt x="2775" y="2121"/>
                    <a:pt x="2730" y="2376"/>
                    <a:pt x="2557" y="2549"/>
                  </a:cubicBezTo>
                  <a:lnTo>
                    <a:pt x="2175" y="2931"/>
                  </a:lnTo>
                  <a:cubicBezTo>
                    <a:pt x="1657" y="3448"/>
                    <a:pt x="1365" y="4140"/>
                    <a:pt x="1365" y="4876"/>
                  </a:cubicBezTo>
                  <a:cubicBezTo>
                    <a:pt x="1365" y="5295"/>
                    <a:pt x="1712" y="5640"/>
                    <a:pt x="2138" y="5640"/>
                  </a:cubicBezTo>
                  <a:cubicBezTo>
                    <a:pt x="2557" y="5640"/>
                    <a:pt x="2902" y="5295"/>
                    <a:pt x="2902" y="4876"/>
                  </a:cubicBezTo>
                  <a:cubicBezTo>
                    <a:pt x="2902" y="4549"/>
                    <a:pt x="3031" y="4249"/>
                    <a:pt x="3258" y="4014"/>
                  </a:cubicBezTo>
                  <a:lnTo>
                    <a:pt x="3640" y="3632"/>
                  </a:lnTo>
                  <a:cubicBezTo>
                    <a:pt x="4974" y="2313"/>
                    <a:pt x="4026" y="0"/>
                    <a:pt x="2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 name="Google Shape;932;p63"/>
          <p:cNvSpPr/>
          <p:nvPr/>
        </p:nvSpPr>
        <p:spPr>
          <a:xfrm>
            <a:off x="7160721" y="3704716"/>
            <a:ext cx="376670" cy="222804"/>
          </a:xfrm>
          <a:custGeom>
            <a:avLst/>
            <a:gdLst/>
            <a:ahLst/>
            <a:cxnLst/>
            <a:rect l="l" t="t" r="r" b="b"/>
            <a:pathLst>
              <a:path w="26194" h="15494" extrusionOk="0">
                <a:moveTo>
                  <a:pt x="13093" y="1611"/>
                </a:moveTo>
                <a:cubicBezTo>
                  <a:pt x="18526" y="1611"/>
                  <a:pt x="23959" y="5185"/>
                  <a:pt x="24628" y="12328"/>
                </a:cubicBezTo>
                <a:lnTo>
                  <a:pt x="15385" y="12328"/>
                </a:lnTo>
                <a:cubicBezTo>
                  <a:pt x="15348" y="12227"/>
                  <a:pt x="15302" y="12127"/>
                  <a:pt x="15258" y="12027"/>
                </a:cubicBezTo>
                <a:lnTo>
                  <a:pt x="18588" y="8697"/>
                </a:lnTo>
                <a:cubicBezTo>
                  <a:pt x="18933" y="9133"/>
                  <a:pt x="19243" y="9616"/>
                  <a:pt x="19479" y="10136"/>
                </a:cubicBezTo>
                <a:cubicBezTo>
                  <a:pt x="19639" y="10446"/>
                  <a:pt x="19901" y="10577"/>
                  <a:pt x="20160" y="10577"/>
                </a:cubicBezTo>
                <a:cubicBezTo>
                  <a:pt x="20653" y="10577"/>
                  <a:pt x="21133" y="10103"/>
                  <a:pt x="20870" y="9489"/>
                </a:cubicBezTo>
                <a:cubicBezTo>
                  <a:pt x="20608" y="8915"/>
                  <a:pt x="20206" y="8251"/>
                  <a:pt x="19669" y="7614"/>
                </a:cubicBezTo>
                <a:lnTo>
                  <a:pt x="20215" y="7068"/>
                </a:lnTo>
                <a:cubicBezTo>
                  <a:pt x="20516" y="6769"/>
                  <a:pt x="20516" y="6277"/>
                  <a:pt x="20215" y="5976"/>
                </a:cubicBezTo>
                <a:cubicBezTo>
                  <a:pt x="20065" y="5827"/>
                  <a:pt x="19868" y="5752"/>
                  <a:pt x="19670" y="5752"/>
                </a:cubicBezTo>
                <a:cubicBezTo>
                  <a:pt x="19472" y="5752"/>
                  <a:pt x="19274" y="5827"/>
                  <a:pt x="19123" y="5976"/>
                </a:cubicBezTo>
                <a:lnTo>
                  <a:pt x="18588" y="6522"/>
                </a:lnTo>
                <a:cubicBezTo>
                  <a:pt x="16936" y="5120"/>
                  <a:pt x="15046" y="4515"/>
                  <a:pt x="13205" y="4515"/>
                </a:cubicBezTo>
                <a:cubicBezTo>
                  <a:pt x="9804" y="4515"/>
                  <a:pt x="6571" y="6579"/>
                  <a:pt x="5313" y="9489"/>
                </a:cubicBezTo>
                <a:cubicBezTo>
                  <a:pt x="5140" y="9871"/>
                  <a:pt x="5304" y="10326"/>
                  <a:pt x="5686" y="10507"/>
                </a:cubicBezTo>
                <a:cubicBezTo>
                  <a:pt x="5790" y="10554"/>
                  <a:pt x="5899" y="10577"/>
                  <a:pt x="6008" y="10577"/>
                </a:cubicBezTo>
                <a:cubicBezTo>
                  <a:pt x="6299" y="10577"/>
                  <a:pt x="6580" y="10414"/>
                  <a:pt x="6706" y="10136"/>
                </a:cubicBezTo>
                <a:cubicBezTo>
                  <a:pt x="7864" y="7540"/>
                  <a:pt x="10516" y="6070"/>
                  <a:pt x="13174" y="6070"/>
                </a:cubicBezTo>
                <a:cubicBezTo>
                  <a:pt x="14708" y="6070"/>
                  <a:pt x="16244" y="6560"/>
                  <a:pt x="17496" y="7605"/>
                </a:cubicBezTo>
                <a:lnTo>
                  <a:pt x="14167" y="10935"/>
                </a:lnTo>
                <a:cubicBezTo>
                  <a:pt x="13837" y="10763"/>
                  <a:pt x="13481" y="10684"/>
                  <a:pt x="13128" y="10684"/>
                </a:cubicBezTo>
                <a:cubicBezTo>
                  <a:pt x="12114" y="10684"/>
                  <a:pt x="11119" y="11335"/>
                  <a:pt x="10808" y="12328"/>
                </a:cubicBezTo>
                <a:lnTo>
                  <a:pt x="1557" y="12328"/>
                </a:lnTo>
                <a:cubicBezTo>
                  <a:pt x="2229" y="5182"/>
                  <a:pt x="7661" y="1611"/>
                  <a:pt x="13093" y="1611"/>
                </a:cubicBezTo>
                <a:close/>
                <a:moveTo>
                  <a:pt x="13097" y="12218"/>
                </a:moveTo>
                <a:cubicBezTo>
                  <a:pt x="13524" y="12218"/>
                  <a:pt x="13952" y="12509"/>
                  <a:pt x="13974" y="13092"/>
                </a:cubicBezTo>
                <a:cubicBezTo>
                  <a:pt x="13974" y="13575"/>
                  <a:pt x="13575" y="13965"/>
                  <a:pt x="13092" y="13965"/>
                </a:cubicBezTo>
                <a:cubicBezTo>
                  <a:pt x="12610" y="13965"/>
                  <a:pt x="12219" y="13575"/>
                  <a:pt x="12219" y="13092"/>
                </a:cubicBezTo>
                <a:cubicBezTo>
                  <a:pt x="12242" y="12509"/>
                  <a:pt x="12669" y="12218"/>
                  <a:pt x="13097" y="12218"/>
                </a:cubicBezTo>
                <a:close/>
                <a:moveTo>
                  <a:pt x="13092" y="0"/>
                </a:moveTo>
                <a:cubicBezTo>
                  <a:pt x="5878" y="0"/>
                  <a:pt x="0" y="5867"/>
                  <a:pt x="0" y="13092"/>
                </a:cubicBezTo>
                <a:cubicBezTo>
                  <a:pt x="0" y="13509"/>
                  <a:pt x="345" y="13856"/>
                  <a:pt x="764" y="13856"/>
                </a:cubicBezTo>
                <a:lnTo>
                  <a:pt x="10808" y="13856"/>
                </a:lnTo>
                <a:cubicBezTo>
                  <a:pt x="11182" y="14948"/>
                  <a:pt x="12139" y="15494"/>
                  <a:pt x="13096" y="15494"/>
                </a:cubicBezTo>
                <a:cubicBezTo>
                  <a:pt x="14052" y="15494"/>
                  <a:pt x="15007" y="14948"/>
                  <a:pt x="15376" y="13856"/>
                </a:cubicBezTo>
                <a:lnTo>
                  <a:pt x="25420" y="13856"/>
                </a:lnTo>
                <a:cubicBezTo>
                  <a:pt x="25848" y="13856"/>
                  <a:pt x="26193" y="13509"/>
                  <a:pt x="26193" y="13092"/>
                </a:cubicBezTo>
                <a:cubicBezTo>
                  <a:pt x="26193" y="5867"/>
                  <a:pt x="20315" y="0"/>
                  <a:pt x="13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sp>
        <p:nvSpPr>
          <p:cNvPr id="5" name="Google Shape;531;p54">
            <a:extLst>
              <a:ext uri="{FF2B5EF4-FFF2-40B4-BE49-F238E27FC236}">
                <a16:creationId xmlns:a16="http://schemas.microsoft.com/office/drawing/2014/main" id="{07ED74DE-77D6-42AE-9F68-2F5E03281428}"/>
              </a:ext>
            </a:extLst>
          </p:cNvPr>
          <p:cNvSpPr txBox="1">
            <a:spLocks/>
          </p:cNvSpPr>
          <p:nvPr/>
        </p:nvSpPr>
        <p:spPr>
          <a:xfrm>
            <a:off x="1623363" y="1200630"/>
            <a:ext cx="5031111" cy="991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The same chain is then distributed to all the nodes (computers or miners) across the network via a P2P network.</a:t>
            </a:r>
          </a:p>
        </p:txBody>
      </p:sp>
      <p:pic>
        <p:nvPicPr>
          <p:cNvPr id="3" name="Picture 2">
            <a:extLst>
              <a:ext uri="{FF2B5EF4-FFF2-40B4-BE49-F238E27FC236}">
                <a16:creationId xmlns:a16="http://schemas.microsoft.com/office/drawing/2014/main" id="{471799C8-7FC7-4F9B-A319-C9FD4E067021}"/>
              </a:ext>
            </a:extLst>
          </p:cNvPr>
          <p:cNvPicPr>
            <a:picLocks noChangeAspect="1"/>
          </p:cNvPicPr>
          <p:nvPr/>
        </p:nvPicPr>
        <p:blipFill>
          <a:blip r:embed="rId3"/>
          <a:stretch>
            <a:fillRect/>
          </a:stretch>
        </p:blipFill>
        <p:spPr>
          <a:xfrm>
            <a:off x="1458960" y="2485740"/>
            <a:ext cx="6226080" cy="2072820"/>
          </a:xfrm>
          <a:prstGeom prst="rect">
            <a:avLst/>
          </a:prstGeom>
          <a:ln>
            <a:solidFill>
              <a:schemeClr val="tx1"/>
            </a:solidFill>
          </a:ln>
        </p:spPr>
      </p:pic>
    </p:spTree>
    <p:extLst>
      <p:ext uri="{BB962C8B-B14F-4D97-AF65-F5344CB8AC3E}">
        <p14:creationId xmlns:p14="http://schemas.microsoft.com/office/powerpoint/2010/main" val="1968580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36"/>
        <p:cNvGrpSpPr/>
        <p:nvPr/>
      </p:nvGrpSpPr>
      <p:grpSpPr>
        <a:xfrm>
          <a:off x="0" y="0"/>
          <a:ext cx="0" cy="0"/>
          <a:chOff x="0" y="0"/>
          <a:chExt cx="0" cy="0"/>
        </a:xfrm>
      </p:grpSpPr>
      <p:sp>
        <p:nvSpPr>
          <p:cNvPr id="937" name="Google Shape;937;p64"/>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Blockchain icon pack</a:t>
            </a:r>
            <a:endParaRPr/>
          </a:p>
        </p:txBody>
      </p:sp>
      <p:sp>
        <p:nvSpPr>
          <p:cNvPr id="938" name="Google Shape;938;p64"/>
          <p:cNvSpPr/>
          <p:nvPr/>
        </p:nvSpPr>
        <p:spPr>
          <a:xfrm>
            <a:off x="1556731" y="1648987"/>
            <a:ext cx="401626" cy="399808"/>
          </a:xfrm>
          <a:custGeom>
            <a:avLst/>
            <a:gdLst/>
            <a:ahLst/>
            <a:cxnLst/>
            <a:rect l="l" t="t" r="r" b="b"/>
            <a:pathLst>
              <a:path w="26293" h="26174" extrusionOk="0">
                <a:moveTo>
                  <a:pt x="13069" y="1520"/>
                </a:moveTo>
                <a:cubicBezTo>
                  <a:pt x="13633" y="1520"/>
                  <a:pt x="14089" y="1974"/>
                  <a:pt x="14089" y="2540"/>
                </a:cubicBezTo>
                <a:cubicBezTo>
                  <a:pt x="14089" y="3104"/>
                  <a:pt x="13633" y="3558"/>
                  <a:pt x="13069" y="3558"/>
                </a:cubicBezTo>
                <a:cubicBezTo>
                  <a:pt x="12505" y="3558"/>
                  <a:pt x="12049" y="3104"/>
                  <a:pt x="12049" y="2540"/>
                </a:cubicBezTo>
                <a:cubicBezTo>
                  <a:pt x="12049" y="1974"/>
                  <a:pt x="12505" y="1520"/>
                  <a:pt x="13069" y="1520"/>
                </a:cubicBezTo>
                <a:close/>
                <a:moveTo>
                  <a:pt x="5625" y="4606"/>
                </a:moveTo>
                <a:cubicBezTo>
                  <a:pt x="5898" y="4606"/>
                  <a:pt x="6151" y="4705"/>
                  <a:pt x="6344" y="4897"/>
                </a:cubicBezTo>
                <a:cubicBezTo>
                  <a:pt x="6534" y="5098"/>
                  <a:pt x="6643" y="5351"/>
                  <a:pt x="6643" y="5624"/>
                </a:cubicBezTo>
                <a:cubicBezTo>
                  <a:pt x="6643" y="5897"/>
                  <a:pt x="6534" y="6153"/>
                  <a:pt x="6344" y="6343"/>
                </a:cubicBezTo>
                <a:cubicBezTo>
                  <a:pt x="6151" y="6544"/>
                  <a:pt x="5898" y="6644"/>
                  <a:pt x="5625" y="6644"/>
                </a:cubicBezTo>
                <a:cubicBezTo>
                  <a:pt x="5352" y="6644"/>
                  <a:pt x="5096" y="6544"/>
                  <a:pt x="4895" y="6343"/>
                </a:cubicBezTo>
                <a:cubicBezTo>
                  <a:pt x="4705" y="6153"/>
                  <a:pt x="4596" y="5897"/>
                  <a:pt x="4596" y="5624"/>
                </a:cubicBezTo>
                <a:cubicBezTo>
                  <a:pt x="4596" y="5351"/>
                  <a:pt x="4705" y="5098"/>
                  <a:pt x="4895" y="4897"/>
                </a:cubicBezTo>
                <a:cubicBezTo>
                  <a:pt x="5096" y="4705"/>
                  <a:pt x="5352" y="4606"/>
                  <a:pt x="5625" y="4606"/>
                </a:cubicBezTo>
                <a:close/>
                <a:moveTo>
                  <a:pt x="20513" y="4606"/>
                </a:moveTo>
                <a:cubicBezTo>
                  <a:pt x="20786" y="4606"/>
                  <a:pt x="21042" y="4705"/>
                  <a:pt x="21243" y="4897"/>
                </a:cubicBezTo>
                <a:cubicBezTo>
                  <a:pt x="21433" y="5098"/>
                  <a:pt x="21542" y="5351"/>
                  <a:pt x="21542" y="5624"/>
                </a:cubicBezTo>
                <a:cubicBezTo>
                  <a:pt x="21542" y="5897"/>
                  <a:pt x="21433" y="6153"/>
                  <a:pt x="21243" y="6343"/>
                </a:cubicBezTo>
                <a:cubicBezTo>
                  <a:pt x="21042" y="6544"/>
                  <a:pt x="20786" y="6644"/>
                  <a:pt x="20513" y="6644"/>
                </a:cubicBezTo>
                <a:cubicBezTo>
                  <a:pt x="20240" y="6644"/>
                  <a:pt x="19987" y="6544"/>
                  <a:pt x="19794" y="6343"/>
                </a:cubicBezTo>
                <a:cubicBezTo>
                  <a:pt x="19604" y="6153"/>
                  <a:pt x="19495" y="5897"/>
                  <a:pt x="19495" y="5624"/>
                </a:cubicBezTo>
                <a:cubicBezTo>
                  <a:pt x="19495" y="5351"/>
                  <a:pt x="19604" y="5098"/>
                  <a:pt x="19794" y="4897"/>
                </a:cubicBezTo>
                <a:cubicBezTo>
                  <a:pt x="19987" y="4705"/>
                  <a:pt x="20240" y="4606"/>
                  <a:pt x="20513" y="4606"/>
                </a:cubicBezTo>
                <a:close/>
                <a:moveTo>
                  <a:pt x="19331" y="7872"/>
                </a:moveTo>
                <a:cubicBezTo>
                  <a:pt x="19694" y="8064"/>
                  <a:pt x="20096" y="8165"/>
                  <a:pt x="20513" y="8165"/>
                </a:cubicBezTo>
                <a:cubicBezTo>
                  <a:pt x="20587" y="8165"/>
                  <a:pt x="20659" y="8165"/>
                  <a:pt x="20731" y="8156"/>
                </a:cubicBezTo>
                <a:lnTo>
                  <a:pt x="21952" y="11105"/>
                </a:lnTo>
                <a:cubicBezTo>
                  <a:pt x="21588" y="11413"/>
                  <a:pt x="21306" y="11823"/>
                  <a:pt x="21160" y="12286"/>
                </a:cubicBezTo>
                <a:lnTo>
                  <a:pt x="15509" y="12286"/>
                </a:lnTo>
                <a:cubicBezTo>
                  <a:pt x="15463" y="12142"/>
                  <a:pt x="15408" y="12005"/>
                  <a:pt x="15334" y="11878"/>
                </a:cubicBezTo>
                <a:lnTo>
                  <a:pt x="19331" y="7872"/>
                </a:lnTo>
                <a:close/>
                <a:moveTo>
                  <a:pt x="2539" y="12050"/>
                </a:moveTo>
                <a:cubicBezTo>
                  <a:pt x="3102" y="12050"/>
                  <a:pt x="3559" y="12505"/>
                  <a:pt x="3559" y="13070"/>
                </a:cubicBezTo>
                <a:cubicBezTo>
                  <a:pt x="3559" y="13634"/>
                  <a:pt x="3102" y="14088"/>
                  <a:pt x="2539" y="14088"/>
                </a:cubicBezTo>
                <a:cubicBezTo>
                  <a:pt x="1975" y="14088"/>
                  <a:pt x="1518" y="13634"/>
                  <a:pt x="1518" y="13070"/>
                </a:cubicBezTo>
                <a:cubicBezTo>
                  <a:pt x="1518" y="12505"/>
                  <a:pt x="1975" y="12050"/>
                  <a:pt x="2539" y="12050"/>
                </a:cubicBezTo>
                <a:close/>
                <a:moveTo>
                  <a:pt x="13069" y="12050"/>
                </a:moveTo>
                <a:cubicBezTo>
                  <a:pt x="13633" y="12050"/>
                  <a:pt x="14089" y="12505"/>
                  <a:pt x="14089" y="13070"/>
                </a:cubicBezTo>
                <a:cubicBezTo>
                  <a:pt x="14089" y="13634"/>
                  <a:pt x="13633" y="14088"/>
                  <a:pt x="13069" y="14088"/>
                </a:cubicBezTo>
                <a:cubicBezTo>
                  <a:pt x="12505" y="14088"/>
                  <a:pt x="12049" y="13634"/>
                  <a:pt x="12049" y="13070"/>
                </a:cubicBezTo>
                <a:cubicBezTo>
                  <a:pt x="12049" y="12505"/>
                  <a:pt x="12505" y="12050"/>
                  <a:pt x="13069" y="12050"/>
                </a:cubicBezTo>
                <a:close/>
                <a:moveTo>
                  <a:pt x="23599" y="12050"/>
                </a:moveTo>
                <a:cubicBezTo>
                  <a:pt x="24163" y="12050"/>
                  <a:pt x="24617" y="12505"/>
                  <a:pt x="24617" y="13070"/>
                </a:cubicBezTo>
                <a:cubicBezTo>
                  <a:pt x="24617" y="13634"/>
                  <a:pt x="24163" y="14088"/>
                  <a:pt x="23599" y="14088"/>
                </a:cubicBezTo>
                <a:cubicBezTo>
                  <a:pt x="23034" y="14088"/>
                  <a:pt x="22579" y="13634"/>
                  <a:pt x="22579" y="13070"/>
                </a:cubicBezTo>
                <a:cubicBezTo>
                  <a:pt x="22579" y="12505"/>
                  <a:pt x="23034" y="12050"/>
                  <a:pt x="23599" y="12050"/>
                </a:cubicBezTo>
                <a:close/>
                <a:moveTo>
                  <a:pt x="6807" y="7892"/>
                </a:moveTo>
                <a:lnTo>
                  <a:pt x="10802" y="11887"/>
                </a:lnTo>
                <a:cubicBezTo>
                  <a:pt x="10620" y="12240"/>
                  <a:pt x="10511" y="12642"/>
                  <a:pt x="10511" y="13070"/>
                </a:cubicBezTo>
                <a:cubicBezTo>
                  <a:pt x="10511" y="13496"/>
                  <a:pt x="10620" y="13898"/>
                  <a:pt x="10802" y="14252"/>
                </a:cubicBezTo>
                <a:lnTo>
                  <a:pt x="6807" y="18247"/>
                </a:lnTo>
                <a:cubicBezTo>
                  <a:pt x="6444" y="18066"/>
                  <a:pt x="6042" y="17957"/>
                  <a:pt x="5625" y="17957"/>
                </a:cubicBezTo>
                <a:cubicBezTo>
                  <a:pt x="5551" y="17957"/>
                  <a:pt x="5479" y="17965"/>
                  <a:pt x="5406" y="17974"/>
                </a:cubicBezTo>
                <a:lnTo>
                  <a:pt x="4185" y="15017"/>
                </a:lnTo>
                <a:cubicBezTo>
                  <a:pt x="4740" y="14554"/>
                  <a:pt x="5096" y="13852"/>
                  <a:pt x="5096" y="13070"/>
                </a:cubicBezTo>
                <a:cubicBezTo>
                  <a:pt x="5096" y="12286"/>
                  <a:pt x="4740" y="11596"/>
                  <a:pt x="4185" y="11122"/>
                </a:cubicBezTo>
                <a:lnTo>
                  <a:pt x="5406" y="8173"/>
                </a:lnTo>
                <a:cubicBezTo>
                  <a:pt x="5479" y="8173"/>
                  <a:pt x="5551" y="8182"/>
                  <a:pt x="5625" y="8182"/>
                </a:cubicBezTo>
                <a:cubicBezTo>
                  <a:pt x="6042" y="8182"/>
                  <a:pt x="6444" y="8082"/>
                  <a:pt x="6807" y="7892"/>
                </a:cubicBezTo>
                <a:close/>
                <a:moveTo>
                  <a:pt x="5625" y="19494"/>
                </a:moveTo>
                <a:cubicBezTo>
                  <a:pt x="5898" y="19494"/>
                  <a:pt x="6151" y="19604"/>
                  <a:pt x="6344" y="19796"/>
                </a:cubicBezTo>
                <a:cubicBezTo>
                  <a:pt x="6534" y="19986"/>
                  <a:pt x="6643" y="20241"/>
                  <a:pt x="6643" y="20514"/>
                </a:cubicBezTo>
                <a:cubicBezTo>
                  <a:pt x="6643" y="20787"/>
                  <a:pt x="6534" y="21052"/>
                  <a:pt x="6344" y="21242"/>
                </a:cubicBezTo>
                <a:cubicBezTo>
                  <a:pt x="6151" y="21434"/>
                  <a:pt x="5898" y="21543"/>
                  <a:pt x="5625" y="21543"/>
                </a:cubicBezTo>
                <a:cubicBezTo>
                  <a:pt x="5352" y="21543"/>
                  <a:pt x="5096" y="21434"/>
                  <a:pt x="4895" y="21242"/>
                </a:cubicBezTo>
                <a:cubicBezTo>
                  <a:pt x="4705" y="21052"/>
                  <a:pt x="4596" y="20787"/>
                  <a:pt x="4596" y="20514"/>
                </a:cubicBezTo>
                <a:cubicBezTo>
                  <a:pt x="4596" y="20241"/>
                  <a:pt x="4705" y="19986"/>
                  <a:pt x="4895" y="19796"/>
                </a:cubicBezTo>
                <a:cubicBezTo>
                  <a:pt x="5096" y="19604"/>
                  <a:pt x="5352" y="19494"/>
                  <a:pt x="5625" y="19494"/>
                </a:cubicBezTo>
                <a:close/>
                <a:moveTo>
                  <a:pt x="20513" y="19494"/>
                </a:moveTo>
                <a:cubicBezTo>
                  <a:pt x="20786" y="19494"/>
                  <a:pt x="21042" y="19604"/>
                  <a:pt x="21243" y="19796"/>
                </a:cubicBezTo>
                <a:cubicBezTo>
                  <a:pt x="21433" y="19986"/>
                  <a:pt x="21542" y="20241"/>
                  <a:pt x="21542" y="20514"/>
                </a:cubicBezTo>
                <a:cubicBezTo>
                  <a:pt x="21542" y="20787"/>
                  <a:pt x="21433" y="21052"/>
                  <a:pt x="21243" y="21242"/>
                </a:cubicBezTo>
                <a:cubicBezTo>
                  <a:pt x="21042" y="21434"/>
                  <a:pt x="20786" y="21543"/>
                  <a:pt x="20513" y="21543"/>
                </a:cubicBezTo>
                <a:cubicBezTo>
                  <a:pt x="20240" y="21543"/>
                  <a:pt x="19987" y="21434"/>
                  <a:pt x="19794" y="21242"/>
                </a:cubicBezTo>
                <a:cubicBezTo>
                  <a:pt x="19604" y="21052"/>
                  <a:pt x="19495" y="20787"/>
                  <a:pt x="19495" y="20514"/>
                </a:cubicBezTo>
                <a:cubicBezTo>
                  <a:pt x="19495" y="20241"/>
                  <a:pt x="19604" y="19986"/>
                  <a:pt x="19794" y="19796"/>
                </a:cubicBezTo>
                <a:cubicBezTo>
                  <a:pt x="19987" y="19604"/>
                  <a:pt x="20240" y="19494"/>
                  <a:pt x="20513" y="19494"/>
                </a:cubicBezTo>
                <a:close/>
                <a:moveTo>
                  <a:pt x="13069" y="22581"/>
                </a:moveTo>
                <a:cubicBezTo>
                  <a:pt x="13633" y="22581"/>
                  <a:pt x="14089" y="23035"/>
                  <a:pt x="14089" y="23599"/>
                </a:cubicBezTo>
                <a:cubicBezTo>
                  <a:pt x="14089" y="24164"/>
                  <a:pt x="13633" y="24627"/>
                  <a:pt x="13069" y="24627"/>
                </a:cubicBezTo>
                <a:cubicBezTo>
                  <a:pt x="12505" y="24627"/>
                  <a:pt x="12049" y="24164"/>
                  <a:pt x="12049" y="23599"/>
                </a:cubicBezTo>
                <a:cubicBezTo>
                  <a:pt x="12049" y="23035"/>
                  <a:pt x="12505" y="22581"/>
                  <a:pt x="13069" y="22581"/>
                </a:cubicBezTo>
                <a:close/>
                <a:moveTo>
                  <a:pt x="13057" y="1"/>
                </a:moveTo>
                <a:cubicBezTo>
                  <a:pt x="12932" y="1"/>
                  <a:pt x="12806" y="10"/>
                  <a:pt x="12678" y="28"/>
                </a:cubicBezTo>
                <a:cubicBezTo>
                  <a:pt x="11566" y="183"/>
                  <a:pt x="10684" y="1066"/>
                  <a:pt x="10529" y="2175"/>
                </a:cubicBezTo>
                <a:cubicBezTo>
                  <a:pt x="10301" y="3759"/>
                  <a:pt x="11522" y="5115"/>
                  <a:pt x="13051" y="5115"/>
                </a:cubicBezTo>
                <a:cubicBezTo>
                  <a:pt x="13825" y="5115"/>
                  <a:pt x="14526" y="4759"/>
                  <a:pt x="14989" y="4204"/>
                </a:cubicBezTo>
                <a:lnTo>
                  <a:pt x="17938" y="5425"/>
                </a:lnTo>
                <a:cubicBezTo>
                  <a:pt x="17929" y="5498"/>
                  <a:pt x="17929" y="5570"/>
                  <a:pt x="17929" y="5644"/>
                </a:cubicBezTo>
                <a:cubicBezTo>
                  <a:pt x="17929" y="6061"/>
                  <a:pt x="18029" y="6463"/>
                  <a:pt x="18211" y="6826"/>
                </a:cubicBezTo>
                <a:lnTo>
                  <a:pt x="14224" y="10821"/>
                </a:lnTo>
                <a:cubicBezTo>
                  <a:pt x="13879" y="10639"/>
                  <a:pt x="13477" y="10530"/>
                  <a:pt x="13051" y="10530"/>
                </a:cubicBezTo>
                <a:cubicBezTo>
                  <a:pt x="12623" y="10530"/>
                  <a:pt x="12221" y="10639"/>
                  <a:pt x="11876" y="10821"/>
                </a:cubicBezTo>
                <a:lnTo>
                  <a:pt x="7890" y="6826"/>
                </a:lnTo>
                <a:cubicBezTo>
                  <a:pt x="8137" y="6343"/>
                  <a:pt x="8235" y="5779"/>
                  <a:pt x="8146" y="5216"/>
                </a:cubicBezTo>
                <a:cubicBezTo>
                  <a:pt x="8082" y="4825"/>
                  <a:pt x="7918" y="4443"/>
                  <a:pt x="7680" y="4124"/>
                </a:cubicBezTo>
                <a:cubicBezTo>
                  <a:pt x="7184" y="3457"/>
                  <a:pt x="6437" y="3085"/>
                  <a:pt x="5632" y="3085"/>
                </a:cubicBezTo>
                <a:cubicBezTo>
                  <a:pt x="5612" y="3085"/>
                  <a:pt x="5591" y="3086"/>
                  <a:pt x="5570" y="3086"/>
                </a:cubicBezTo>
                <a:cubicBezTo>
                  <a:pt x="4959" y="3095"/>
                  <a:pt x="4369" y="3331"/>
                  <a:pt x="3921" y="3741"/>
                </a:cubicBezTo>
                <a:cubicBezTo>
                  <a:pt x="3375" y="4233"/>
                  <a:pt x="3076" y="4914"/>
                  <a:pt x="3076" y="5644"/>
                </a:cubicBezTo>
                <a:cubicBezTo>
                  <a:pt x="3076" y="6325"/>
                  <a:pt x="3340" y="6963"/>
                  <a:pt x="3823" y="7446"/>
                </a:cubicBezTo>
                <a:cubicBezTo>
                  <a:pt x="3877" y="7501"/>
                  <a:pt x="3941" y="7555"/>
                  <a:pt x="3995" y="7610"/>
                </a:cubicBezTo>
                <a:lnTo>
                  <a:pt x="2794" y="10539"/>
                </a:lnTo>
                <a:cubicBezTo>
                  <a:pt x="2711" y="10530"/>
                  <a:pt x="2630" y="10530"/>
                  <a:pt x="2547" y="10530"/>
                </a:cubicBezTo>
                <a:cubicBezTo>
                  <a:pt x="1147" y="10530"/>
                  <a:pt x="0" y="11677"/>
                  <a:pt x="0" y="13088"/>
                </a:cubicBezTo>
                <a:cubicBezTo>
                  <a:pt x="0" y="14499"/>
                  <a:pt x="1147" y="15646"/>
                  <a:pt x="2547" y="15646"/>
                </a:cubicBezTo>
                <a:cubicBezTo>
                  <a:pt x="2630" y="15646"/>
                  <a:pt x="2711" y="15637"/>
                  <a:pt x="2794" y="15626"/>
                </a:cubicBezTo>
                <a:lnTo>
                  <a:pt x="3995" y="18566"/>
                </a:lnTo>
                <a:cubicBezTo>
                  <a:pt x="3941" y="18621"/>
                  <a:pt x="3877" y="18667"/>
                  <a:pt x="3823" y="18721"/>
                </a:cubicBezTo>
                <a:cubicBezTo>
                  <a:pt x="3294" y="19258"/>
                  <a:pt x="3021" y="19995"/>
                  <a:pt x="3085" y="20759"/>
                </a:cubicBezTo>
                <a:cubicBezTo>
                  <a:pt x="3130" y="21251"/>
                  <a:pt x="3312" y="21725"/>
                  <a:pt x="3622" y="22107"/>
                </a:cubicBezTo>
                <a:cubicBezTo>
                  <a:pt x="4119" y="22738"/>
                  <a:pt x="4843" y="23090"/>
                  <a:pt x="5631" y="23090"/>
                </a:cubicBezTo>
                <a:cubicBezTo>
                  <a:pt x="5650" y="23090"/>
                  <a:pt x="5669" y="23090"/>
                  <a:pt x="5688" y="23090"/>
                </a:cubicBezTo>
                <a:cubicBezTo>
                  <a:pt x="6298" y="23072"/>
                  <a:pt x="6881" y="22845"/>
                  <a:pt x="7335" y="22434"/>
                </a:cubicBezTo>
                <a:cubicBezTo>
                  <a:pt x="7873" y="21943"/>
                  <a:pt x="8172" y="21261"/>
                  <a:pt x="8172" y="20532"/>
                </a:cubicBezTo>
                <a:cubicBezTo>
                  <a:pt x="8172" y="20115"/>
                  <a:pt x="8071" y="19713"/>
                  <a:pt x="7890" y="19350"/>
                </a:cubicBezTo>
                <a:lnTo>
                  <a:pt x="11876" y="15353"/>
                </a:lnTo>
                <a:cubicBezTo>
                  <a:pt x="12003" y="15419"/>
                  <a:pt x="12141" y="15482"/>
                  <a:pt x="12287" y="15528"/>
                </a:cubicBezTo>
                <a:lnTo>
                  <a:pt x="12287" y="21178"/>
                </a:lnTo>
                <a:cubicBezTo>
                  <a:pt x="11129" y="21543"/>
                  <a:pt x="10330" y="22716"/>
                  <a:pt x="10540" y="24035"/>
                </a:cubicBezTo>
                <a:cubicBezTo>
                  <a:pt x="10712" y="25128"/>
                  <a:pt x="11586" y="25993"/>
                  <a:pt x="12678" y="26148"/>
                </a:cubicBezTo>
                <a:cubicBezTo>
                  <a:pt x="12801" y="26165"/>
                  <a:pt x="12923" y="26173"/>
                  <a:pt x="13044" y="26173"/>
                </a:cubicBezTo>
                <a:cubicBezTo>
                  <a:pt x="14456" y="26173"/>
                  <a:pt x="15598" y="25027"/>
                  <a:pt x="15598" y="23618"/>
                </a:cubicBezTo>
                <a:cubicBezTo>
                  <a:pt x="15598" y="23535"/>
                  <a:pt x="15598" y="23454"/>
                  <a:pt x="15590" y="23380"/>
                </a:cubicBezTo>
                <a:lnTo>
                  <a:pt x="18512" y="22170"/>
                </a:lnTo>
                <a:cubicBezTo>
                  <a:pt x="18567" y="22225"/>
                  <a:pt x="18621" y="22288"/>
                  <a:pt x="18676" y="22343"/>
                </a:cubicBezTo>
                <a:cubicBezTo>
                  <a:pt x="19154" y="22823"/>
                  <a:pt x="19795" y="23093"/>
                  <a:pt x="20474" y="23093"/>
                </a:cubicBezTo>
                <a:cubicBezTo>
                  <a:pt x="20517" y="23093"/>
                  <a:pt x="20561" y="23092"/>
                  <a:pt x="20605" y="23090"/>
                </a:cubicBezTo>
                <a:cubicBezTo>
                  <a:pt x="21188" y="23053"/>
                  <a:pt x="21743" y="22825"/>
                  <a:pt x="22180" y="22434"/>
                </a:cubicBezTo>
                <a:cubicBezTo>
                  <a:pt x="22780" y="21888"/>
                  <a:pt x="23080" y="21115"/>
                  <a:pt x="23016" y="20305"/>
                </a:cubicBezTo>
                <a:cubicBezTo>
                  <a:pt x="22970" y="19813"/>
                  <a:pt x="22789" y="19339"/>
                  <a:pt x="22479" y="18957"/>
                </a:cubicBezTo>
                <a:cubicBezTo>
                  <a:pt x="21982" y="18328"/>
                  <a:pt x="21258" y="17974"/>
                  <a:pt x="20469" y="17974"/>
                </a:cubicBezTo>
                <a:cubicBezTo>
                  <a:pt x="20450" y="17974"/>
                  <a:pt x="20432" y="17974"/>
                  <a:pt x="20413" y="17974"/>
                </a:cubicBezTo>
                <a:cubicBezTo>
                  <a:pt x="19803" y="17994"/>
                  <a:pt x="19222" y="18230"/>
                  <a:pt x="18766" y="18640"/>
                </a:cubicBezTo>
                <a:cubicBezTo>
                  <a:pt x="18228" y="19132"/>
                  <a:pt x="17929" y="19805"/>
                  <a:pt x="17929" y="20532"/>
                </a:cubicBezTo>
                <a:cubicBezTo>
                  <a:pt x="17929" y="20606"/>
                  <a:pt x="17929" y="20678"/>
                  <a:pt x="17938" y="20750"/>
                </a:cubicBezTo>
                <a:lnTo>
                  <a:pt x="14989" y="21960"/>
                </a:lnTo>
                <a:cubicBezTo>
                  <a:pt x="14690" y="21607"/>
                  <a:pt x="14279" y="21325"/>
                  <a:pt x="13816" y="21178"/>
                </a:cubicBezTo>
                <a:lnTo>
                  <a:pt x="13816" y="15528"/>
                </a:lnTo>
                <a:cubicBezTo>
                  <a:pt x="14607" y="15272"/>
                  <a:pt x="15236" y="14643"/>
                  <a:pt x="15480" y="13852"/>
                </a:cubicBezTo>
                <a:lnTo>
                  <a:pt x="21114" y="13852"/>
                </a:lnTo>
                <a:cubicBezTo>
                  <a:pt x="21447" y="14892"/>
                  <a:pt x="22411" y="15642"/>
                  <a:pt x="23546" y="15642"/>
                </a:cubicBezTo>
                <a:cubicBezTo>
                  <a:pt x="23682" y="15642"/>
                  <a:pt x="23821" y="15631"/>
                  <a:pt x="23962" y="15609"/>
                </a:cubicBezTo>
                <a:cubicBezTo>
                  <a:pt x="25054" y="15436"/>
                  <a:pt x="25910" y="14562"/>
                  <a:pt x="26074" y="13461"/>
                </a:cubicBezTo>
                <a:cubicBezTo>
                  <a:pt x="26293" y="11887"/>
                  <a:pt x="25083" y="10530"/>
                  <a:pt x="23554" y="10530"/>
                </a:cubicBezTo>
                <a:cubicBezTo>
                  <a:pt x="23471" y="10530"/>
                  <a:pt x="23390" y="10530"/>
                  <a:pt x="23307" y="10539"/>
                </a:cubicBezTo>
                <a:lnTo>
                  <a:pt x="22105" y="7610"/>
                </a:lnTo>
                <a:cubicBezTo>
                  <a:pt x="22160" y="7555"/>
                  <a:pt x="22225" y="7501"/>
                  <a:pt x="22280" y="7446"/>
                </a:cubicBezTo>
                <a:cubicBezTo>
                  <a:pt x="22772" y="6954"/>
                  <a:pt x="23034" y="6288"/>
                  <a:pt x="23025" y="5589"/>
                </a:cubicBezTo>
                <a:cubicBezTo>
                  <a:pt x="23007" y="4969"/>
                  <a:pt x="22780" y="4388"/>
                  <a:pt x="22370" y="3931"/>
                </a:cubicBezTo>
                <a:cubicBezTo>
                  <a:pt x="21878" y="3385"/>
                  <a:pt x="21197" y="3086"/>
                  <a:pt x="20478" y="3086"/>
                </a:cubicBezTo>
                <a:cubicBezTo>
                  <a:pt x="19794" y="3086"/>
                  <a:pt x="19157" y="3350"/>
                  <a:pt x="18676" y="3831"/>
                </a:cubicBezTo>
                <a:cubicBezTo>
                  <a:pt x="18621" y="3886"/>
                  <a:pt x="18567" y="3951"/>
                  <a:pt x="18512" y="4006"/>
                </a:cubicBezTo>
                <a:lnTo>
                  <a:pt x="15590" y="2793"/>
                </a:lnTo>
                <a:cubicBezTo>
                  <a:pt x="15598" y="2713"/>
                  <a:pt x="15598" y="2641"/>
                  <a:pt x="15598" y="2558"/>
                </a:cubicBezTo>
                <a:cubicBezTo>
                  <a:pt x="15598" y="1153"/>
                  <a:pt x="14463" y="1"/>
                  <a:pt x="13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4"/>
          <p:cNvSpPr/>
          <p:nvPr/>
        </p:nvSpPr>
        <p:spPr>
          <a:xfrm>
            <a:off x="1608223" y="2149526"/>
            <a:ext cx="298642" cy="399838"/>
          </a:xfrm>
          <a:custGeom>
            <a:avLst/>
            <a:gdLst/>
            <a:ahLst/>
            <a:cxnLst/>
            <a:rect l="l" t="t" r="r" b="b"/>
            <a:pathLst>
              <a:path w="19551" h="26176" extrusionOk="0">
                <a:moveTo>
                  <a:pt x="11931" y="1547"/>
                </a:moveTo>
                <a:cubicBezTo>
                  <a:pt x="12560" y="1630"/>
                  <a:pt x="13052" y="2166"/>
                  <a:pt x="13052" y="2812"/>
                </a:cubicBezTo>
                <a:lnTo>
                  <a:pt x="13052" y="4324"/>
                </a:lnTo>
                <a:cubicBezTo>
                  <a:pt x="11950" y="4687"/>
                  <a:pt x="10862" y="4869"/>
                  <a:pt x="9775" y="4869"/>
                </a:cubicBezTo>
                <a:cubicBezTo>
                  <a:pt x="8687" y="4869"/>
                  <a:pt x="7600" y="4687"/>
                  <a:pt x="6499" y="4324"/>
                </a:cubicBezTo>
                <a:lnTo>
                  <a:pt x="6499" y="2812"/>
                </a:lnTo>
                <a:cubicBezTo>
                  <a:pt x="6499" y="2166"/>
                  <a:pt x="6991" y="1630"/>
                  <a:pt x="7617" y="1547"/>
                </a:cubicBezTo>
                <a:lnTo>
                  <a:pt x="9775" y="2648"/>
                </a:lnTo>
                <a:lnTo>
                  <a:pt x="11931" y="1547"/>
                </a:lnTo>
                <a:close/>
                <a:moveTo>
                  <a:pt x="14581" y="4197"/>
                </a:moveTo>
                <a:cubicBezTo>
                  <a:pt x="17119" y="4723"/>
                  <a:pt x="18001" y="5516"/>
                  <a:pt x="18001" y="5835"/>
                </a:cubicBezTo>
                <a:cubicBezTo>
                  <a:pt x="18001" y="6071"/>
                  <a:pt x="17438" y="6635"/>
                  <a:pt x="15900" y="7126"/>
                </a:cubicBezTo>
                <a:cubicBezTo>
                  <a:pt x="14279" y="7646"/>
                  <a:pt x="12104" y="7928"/>
                  <a:pt x="9775" y="7928"/>
                </a:cubicBezTo>
                <a:cubicBezTo>
                  <a:pt x="7445" y="7928"/>
                  <a:pt x="5269" y="7646"/>
                  <a:pt x="3649" y="7126"/>
                </a:cubicBezTo>
                <a:cubicBezTo>
                  <a:pt x="2111" y="6635"/>
                  <a:pt x="1547" y="6071"/>
                  <a:pt x="1547" y="5835"/>
                </a:cubicBezTo>
                <a:cubicBezTo>
                  <a:pt x="1547" y="5516"/>
                  <a:pt x="2430" y="4723"/>
                  <a:pt x="4970" y="4197"/>
                </a:cubicBezTo>
                <a:lnTo>
                  <a:pt x="4970" y="5387"/>
                </a:lnTo>
                <a:lnTo>
                  <a:pt x="5462" y="5580"/>
                </a:lnTo>
                <a:cubicBezTo>
                  <a:pt x="6890" y="6117"/>
                  <a:pt x="8336" y="6390"/>
                  <a:pt x="9775" y="6390"/>
                </a:cubicBezTo>
                <a:cubicBezTo>
                  <a:pt x="11213" y="6390"/>
                  <a:pt x="12659" y="6117"/>
                  <a:pt x="14089" y="5580"/>
                </a:cubicBezTo>
                <a:lnTo>
                  <a:pt x="14581" y="5387"/>
                </a:lnTo>
                <a:lnTo>
                  <a:pt x="14581" y="4197"/>
                </a:lnTo>
                <a:close/>
                <a:moveTo>
                  <a:pt x="6790" y="9302"/>
                </a:moveTo>
                <a:lnTo>
                  <a:pt x="6790" y="9302"/>
                </a:lnTo>
                <a:cubicBezTo>
                  <a:pt x="7744" y="9411"/>
                  <a:pt x="8755" y="9457"/>
                  <a:pt x="9784" y="9457"/>
                </a:cubicBezTo>
                <a:cubicBezTo>
                  <a:pt x="10813" y="9457"/>
                  <a:pt x="11822" y="9411"/>
                  <a:pt x="12779" y="9302"/>
                </a:cubicBezTo>
                <a:lnTo>
                  <a:pt x="12779" y="9302"/>
                </a:lnTo>
                <a:lnTo>
                  <a:pt x="12650" y="10575"/>
                </a:lnTo>
                <a:cubicBezTo>
                  <a:pt x="12515" y="12069"/>
                  <a:pt x="11276" y="13196"/>
                  <a:pt x="9784" y="13196"/>
                </a:cubicBezTo>
                <a:cubicBezTo>
                  <a:pt x="8281" y="13196"/>
                  <a:pt x="7054" y="12069"/>
                  <a:pt x="6908" y="10575"/>
                </a:cubicBezTo>
                <a:lnTo>
                  <a:pt x="6790" y="9302"/>
                </a:lnTo>
                <a:close/>
                <a:moveTo>
                  <a:pt x="5516" y="11486"/>
                </a:moveTo>
                <a:cubicBezTo>
                  <a:pt x="5743" y="12287"/>
                  <a:pt x="6180" y="13006"/>
                  <a:pt x="6807" y="13578"/>
                </a:cubicBezTo>
                <a:cubicBezTo>
                  <a:pt x="7427" y="14144"/>
                  <a:pt x="8192" y="14518"/>
                  <a:pt x="9011" y="14662"/>
                </a:cubicBezTo>
                <a:lnTo>
                  <a:pt x="9011" y="22945"/>
                </a:lnTo>
                <a:lnTo>
                  <a:pt x="5988" y="18375"/>
                </a:lnTo>
                <a:lnTo>
                  <a:pt x="7836" y="17202"/>
                </a:lnTo>
                <a:lnTo>
                  <a:pt x="3694" y="12377"/>
                </a:lnTo>
                <a:lnTo>
                  <a:pt x="5516" y="11486"/>
                </a:lnTo>
                <a:close/>
                <a:moveTo>
                  <a:pt x="14035" y="11486"/>
                </a:moveTo>
                <a:lnTo>
                  <a:pt x="15854" y="12377"/>
                </a:lnTo>
                <a:lnTo>
                  <a:pt x="11713" y="17202"/>
                </a:lnTo>
                <a:lnTo>
                  <a:pt x="13561" y="18375"/>
                </a:lnTo>
                <a:lnTo>
                  <a:pt x="10540" y="22945"/>
                </a:lnTo>
                <a:lnTo>
                  <a:pt x="10540" y="14662"/>
                </a:lnTo>
                <a:cubicBezTo>
                  <a:pt x="11359" y="14518"/>
                  <a:pt x="12124" y="14144"/>
                  <a:pt x="12742" y="13578"/>
                </a:cubicBezTo>
                <a:cubicBezTo>
                  <a:pt x="13369" y="13006"/>
                  <a:pt x="13805" y="12287"/>
                  <a:pt x="14035" y="11486"/>
                </a:cubicBezTo>
                <a:close/>
                <a:moveTo>
                  <a:pt x="3867" y="14909"/>
                </a:moveTo>
                <a:lnTo>
                  <a:pt x="5542" y="16855"/>
                </a:lnTo>
                <a:lnTo>
                  <a:pt x="3867" y="17929"/>
                </a:lnTo>
                <a:lnTo>
                  <a:pt x="8319" y="24646"/>
                </a:lnTo>
                <a:lnTo>
                  <a:pt x="1619" y="24646"/>
                </a:lnTo>
                <a:lnTo>
                  <a:pt x="1619" y="18056"/>
                </a:lnTo>
                <a:cubicBezTo>
                  <a:pt x="1619" y="17283"/>
                  <a:pt x="1875" y="16564"/>
                  <a:pt x="2358" y="15972"/>
                </a:cubicBezTo>
                <a:cubicBezTo>
                  <a:pt x="2749" y="15481"/>
                  <a:pt x="3277" y="15107"/>
                  <a:pt x="3867" y="14909"/>
                </a:cubicBezTo>
                <a:close/>
                <a:moveTo>
                  <a:pt x="15717" y="14909"/>
                </a:moveTo>
                <a:cubicBezTo>
                  <a:pt x="17047" y="15363"/>
                  <a:pt x="17967" y="16619"/>
                  <a:pt x="17967" y="18056"/>
                </a:cubicBezTo>
                <a:lnTo>
                  <a:pt x="17967" y="24646"/>
                </a:lnTo>
                <a:lnTo>
                  <a:pt x="11267" y="24646"/>
                </a:lnTo>
                <a:lnTo>
                  <a:pt x="15717" y="17929"/>
                </a:lnTo>
                <a:lnTo>
                  <a:pt x="14044" y="16855"/>
                </a:lnTo>
                <a:lnTo>
                  <a:pt x="15717" y="14909"/>
                </a:lnTo>
                <a:close/>
                <a:moveTo>
                  <a:pt x="7781" y="1"/>
                </a:moveTo>
                <a:cubicBezTo>
                  <a:pt x="6289" y="1"/>
                  <a:pt x="5068" y="1165"/>
                  <a:pt x="4970" y="2631"/>
                </a:cubicBezTo>
                <a:cubicBezTo>
                  <a:pt x="3686" y="2875"/>
                  <a:pt x="2585" y="3223"/>
                  <a:pt x="1766" y="3640"/>
                </a:cubicBezTo>
                <a:cubicBezTo>
                  <a:pt x="964" y="4051"/>
                  <a:pt x="1" y="4769"/>
                  <a:pt x="1" y="5835"/>
                </a:cubicBezTo>
                <a:cubicBezTo>
                  <a:pt x="1" y="7272"/>
                  <a:pt x="1729" y="8129"/>
                  <a:pt x="3177" y="8583"/>
                </a:cubicBezTo>
                <a:cubicBezTo>
                  <a:pt x="3795" y="8784"/>
                  <a:pt x="4479" y="8948"/>
                  <a:pt x="5215" y="9083"/>
                </a:cubicBezTo>
                <a:lnTo>
                  <a:pt x="5298" y="9893"/>
                </a:lnTo>
                <a:lnTo>
                  <a:pt x="1228" y="11859"/>
                </a:lnTo>
                <a:lnTo>
                  <a:pt x="2795" y="13679"/>
                </a:lnTo>
                <a:cubicBezTo>
                  <a:pt x="2148" y="13998"/>
                  <a:pt x="1584" y="14443"/>
                  <a:pt x="1128" y="14998"/>
                </a:cubicBezTo>
                <a:cubicBezTo>
                  <a:pt x="438" y="15863"/>
                  <a:pt x="55" y="16947"/>
                  <a:pt x="55" y="18047"/>
                </a:cubicBezTo>
                <a:lnTo>
                  <a:pt x="55" y="26175"/>
                </a:lnTo>
                <a:lnTo>
                  <a:pt x="19496" y="26175"/>
                </a:lnTo>
                <a:lnTo>
                  <a:pt x="19496" y="18047"/>
                </a:lnTo>
                <a:cubicBezTo>
                  <a:pt x="19496" y="16156"/>
                  <a:pt x="18403" y="14480"/>
                  <a:pt x="16765" y="13679"/>
                </a:cubicBezTo>
                <a:lnTo>
                  <a:pt x="18320" y="11859"/>
                </a:lnTo>
                <a:lnTo>
                  <a:pt x="14253" y="9893"/>
                </a:lnTo>
                <a:lnTo>
                  <a:pt x="14334" y="9083"/>
                </a:lnTo>
                <a:cubicBezTo>
                  <a:pt x="15072" y="8948"/>
                  <a:pt x="15754" y="8784"/>
                  <a:pt x="16372" y="8583"/>
                </a:cubicBezTo>
                <a:cubicBezTo>
                  <a:pt x="17820" y="8129"/>
                  <a:pt x="19550" y="7272"/>
                  <a:pt x="19550" y="5835"/>
                </a:cubicBezTo>
                <a:cubicBezTo>
                  <a:pt x="19550" y="4769"/>
                  <a:pt x="18585" y="4051"/>
                  <a:pt x="17783" y="3640"/>
                </a:cubicBezTo>
                <a:cubicBezTo>
                  <a:pt x="16964" y="3223"/>
                  <a:pt x="15863" y="2875"/>
                  <a:pt x="14581" y="2631"/>
                </a:cubicBezTo>
                <a:cubicBezTo>
                  <a:pt x="14480" y="1165"/>
                  <a:pt x="13259" y="1"/>
                  <a:pt x="11768" y="1"/>
                </a:cubicBezTo>
                <a:lnTo>
                  <a:pt x="11586" y="1"/>
                </a:lnTo>
                <a:lnTo>
                  <a:pt x="9775" y="929"/>
                </a:lnTo>
                <a:lnTo>
                  <a:pt x="79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64"/>
          <p:cNvGrpSpPr/>
          <p:nvPr/>
        </p:nvGrpSpPr>
        <p:grpSpPr>
          <a:xfrm>
            <a:off x="1557632" y="2650096"/>
            <a:ext cx="399823" cy="399854"/>
            <a:chOff x="2385375" y="2371888"/>
            <a:chExt cx="399823" cy="399854"/>
          </a:xfrm>
        </p:grpSpPr>
        <p:sp>
          <p:nvSpPr>
            <p:cNvPr id="941" name="Google Shape;941;p64"/>
            <p:cNvSpPr/>
            <p:nvPr/>
          </p:nvSpPr>
          <p:spPr>
            <a:xfrm>
              <a:off x="2385375" y="2371888"/>
              <a:ext cx="399823" cy="399854"/>
            </a:xfrm>
            <a:custGeom>
              <a:avLst/>
              <a:gdLst/>
              <a:ahLst/>
              <a:cxnLst/>
              <a:rect l="l" t="t" r="r" b="b"/>
              <a:pathLst>
                <a:path w="26175" h="26177" extrusionOk="0">
                  <a:moveTo>
                    <a:pt x="7136" y="1530"/>
                  </a:moveTo>
                  <a:lnTo>
                    <a:pt x="7136" y="7137"/>
                  </a:lnTo>
                  <a:lnTo>
                    <a:pt x="1529" y="7137"/>
                  </a:lnTo>
                  <a:lnTo>
                    <a:pt x="1529" y="1530"/>
                  </a:lnTo>
                  <a:close/>
                  <a:moveTo>
                    <a:pt x="24646" y="1530"/>
                  </a:moveTo>
                  <a:lnTo>
                    <a:pt x="24646" y="7137"/>
                  </a:lnTo>
                  <a:lnTo>
                    <a:pt x="19041" y="7137"/>
                  </a:lnTo>
                  <a:lnTo>
                    <a:pt x="19041" y="5099"/>
                  </a:lnTo>
                  <a:lnTo>
                    <a:pt x="21843" y="5099"/>
                  </a:lnTo>
                  <a:lnTo>
                    <a:pt x="21843" y="3570"/>
                  </a:lnTo>
                  <a:lnTo>
                    <a:pt x="19041" y="3570"/>
                  </a:lnTo>
                  <a:lnTo>
                    <a:pt x="19041" y="1530"/>
                  </a:lnTo>
                  <a:close/>
                  <a:moveTo>
                    <a:pt x="7136" y="19041"/>
                  </a:moveTo>
                  <a:lnTo>
                    <a:pt x="7136" y="21079"/>
                  </a:lnTo>
                  <a:lnTo>
                    <a:pt x="4332" y="21079"/>
                  </a:lnTo>
                  <a:lnTo>
                    <a:pt x="4332" y="22608"/>
                  </a:lnTo>
                  <a:lnTo>
                    <a:pt x="7136" y="22608"/>
                  </a:lnTo>
                  <a:lnTo>
                    <a:pt x="7136" y="24648"/>
                  </a:lnTo>
                  <a:lnTo>
                    <a:pt x="1529" y="24648"/>
                  </a:lnTo>
                  <a:lnTo>
                    <a:pt x="1529" y="19041"/>
                  </a:lnTo>
                  <a:close/>
                  <a:moveTo>
                    <a:pt x="24646" y="19041"/>
                  </a:moveTo>
                  <a:lnTo>
                    <a:pt x="24646" y="24648"/>
                  </a:lnTo>
                  <a:lnTo>
                    <a:pt x="19041" y="24648"/>
                  </a:lnTo>
                  <a:lnTo>
                    <a:pt x="19041" y="19041"/>
                  </a:lnTo>
                  <a:lnTo>
                    <a:pt x="21079" y="19041"/>
                  </a:lnTo>
                  <a:lnTo>
                    <a:pt x="21079" y="21843"/>
                  </a:lnTo>
                  <a:lnTo>
                    <a:pt x="22608" y="21843"/>
                  </a:lnTo>
                  <a:lnTo>
                    <a:pt x="22608" y="19041"/>
                  </a:lnTo>
                  <a:close/>
                  <a:moveTo>
                    <a:pt x="0" y="1"/>
                  </a:moveTo>
                  <a:lnTo>
                    <a:pt x="0" y="8703"/>
                  </a:lnTo>
                  <a:lnTo>
                    <a:pt x="7617" y="8703"/>
                  </a:lnTo>
                  <a:lnTo>
                    <a:pt x="12023" y="13106"/>
                  </a:lnTo>
                  <a:lnTo>
                    <a:pt x="7617" y="17512"/>
                  </a:lnTo>
                  <a:lnTo>
                    <a:pt x="0" y="17512"/>
                  </a:lnTo>
                  <a:lnTo>
                    <a:pt x="0" y="26177"/>
                  </a:lnTo>
                  <a:lnTo>
                    <a:pt x="8700" y="26177"/>
                  </a:lnTo>
                  <a:lnTo>
                    <a:pt x="8700" y="22608"/>
                  </a:lnTo>
                  <a:lnTo>
                    <a:pt x="12888" y="22608"/>
                  </a:lnTo>
                  <a:lnTo>
                    <a:pt x="11485" y="24001"/>
                  </a:lnTo>
                  <a:lnTo>
                    <a:pt x="12577" y="25085"/>
                  </a:lnTo>
                  <a:lnTo>
                    <a:pt x="15828" y="21843"/>
                  </a:lnTo>
                  <a:lnTo>
                    <a:pt x="12577" y="18604"/>
                  </a:lnTo>
                  <a:lnTo>
                    <a:pt x="11485" y="19687"/>
                  </a:lnTo>
                  <a:lnTo>
                    <a:pt x="12888" y="21079"/>
                  </a:lnTo>
                  <a:lnTo>
                    <a:pt x="8700" y="21079"/>
                  </a:lnTo>
                  <a:lnTo>
                    <a:pt x="8700" y="18595"/>
                  </a:lnTo>
                  <a:lnTo>
                    <a:pt x="13106" y="14207"/>
                  </a:lnTo>
                  <a:lnTo>
                    <a:pt x="17512" y="18595"/>
                  </a:lnTo>
                  <a:lnTo>
                    <a:pt x="17512" y="26177"/>
                  </a:lnTo>
                  <a:lnTo>
                    <a:pt x="26175" y="26177"/>
                  </a:lnTo>
                  <a:lnTo>
                    <a:pt x="26175" y="17475"/>
                  </a:lnTo>
                  <a:lnTo>
                    <a:pt x="22608" y="17475"/>
                  </a:lnTo>
                  <a:lnTo>
                    <a:pt x="22608" y="13290"/>
                  </a:lnTo>
                  <a:lnTo>
                    <a:pt x="23999" y="14690"/>
                  </a:lnTo>
                  <a:lnTo>
                    <a:pt x="25082" y="13598"/>
                  </a:lnTo>
                  <a:lnTo>
                    <a:pt x="21843" y="10341"/>
                  </a:lnTo>
                  <a:lnTo>
                    <a:pt x="18604" y="13598"/>
                  </a:lnTo>
                  <a:lnTo>
                    <a:pt x="19685" y="14690"/>
                  </a:lnTo>
                  <a:lnTo>
                    <a:pt x="21079" y="13290"/>
                  </a:lnTo>
                  <a:lnTo>
                    <a:pt x="21079" y="17475"/>
                  </a:lnTo>
                  <a:lnTo>
                    <a:pt x="18593" y="17475"/>
                  </a:lnTo>
                  <a:lnTo>
                    <a:pt x="14207" y="13071"/>
                  </a:lnTo>
                  <a:lnTo>
                    <a:pt x="18593" y="8666"/>
                  </a:lnTo>
                  <a:lnTo>
                    <a:pt x="26175" y="8666"/>
                  </a:lnTo>
                  <a:lnTo>
                    <a:pt x="26175" y="1"/>
                  </a:lnTo>
                  <a:lnTo>
                    <a:pt x="17475" y="1"/>
                  </a:lnTo>
                  <a:lnTo>
                    <a:pt x="17475" y="3570"/>
                  </a:lnTo>
                  <a:lnTo>
                    <a:pt x="13287" y="3570"/>
                  </a:lnTo>
                  <a:lnTo>
                    <a:pt x="14690" y="2176"/>
                  </a:lnTo>
                  <a:lnTo>
                    <a:pt x="13597" y="1093"/>
                  </a:lnTo>
                  <a:lnTo>
                    <a:pt x="10347" y="4334"/>
                  </a:lnTo>
                  <a:lnTo>
                    <a:pt x="13597" y="7573"/>
                  </a:lnTo>
                  <a:lnTo>
                    <a:pt x="14690" y="6490"/>
                  </a:lnTo>
                  <a:lnTo>
                    <a:pt x="13287" y="5099"/>
                  </a:lnTo>
                  <a:lnTo>
                    <a:pt x="17475" y="5099"/>
                  </a:lnTo>
                  <a:lnTo>
                    <a:pt x="17475" y="7582"/>
                  </a:lnTo>
                  <a:lnTo>
                    <a:pt x="13069" y="11968"/>
                  </a:lnTo>
                  <a:lnTo>
                    <a:pt x="8665" y="7582"/>
                  </a:lnTo>
                  <a:lnTo>
                    <a:pt x="86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4"/>
            <p:cNvSpPr/>
            <p:nvPr/>
          </p:nvSpPr>
          <p:spPr>
            <a:xfrm>
              <a:off x="2439984" y="2426542"/>
              <a:ext cx="23539" cy="23508"/>
            </a:xfrm>
            <a:custGeom>
              <a:avLst/>
              <a:gdLst/>
              <a:ahLst/>
              <a:cxnLst/>
              <a:rect l="l" t="t" r="r" b="b"/>
              <a:pathLst>
                <a:path w="1541" h="1539" extrusionOk="0">
                  <a:moveTo>
                    <a:pt x="765" y="0"/>
                  </a:moveTo>
                  <a:cubicBezTo>
                    <a:pt x="348" y="0"/>
                    <a:pt x="1" y="345"/>
                    <a:pt x="1" y="765"/>
                  </a:cubicBezTo>
                  <a:cubicBezTo>
                    <a:pt x="1" y="1193"/>
                    <a:pt x="348" y="1538"/>
                    <a:pt x="765" y="1538"/>
                  </a:cubicBezTo>
                  <a:cubicBezTo>
                    <a:pt x="1194" y="1538"/>
                    <a:pt x="1541" y="1193"/>
                    <a:pt x="1541" y="765"/>
                  </a:cubicBezTo>
                  <a:cubicBezTo>
                    <a:pt x="1541" y="345"/>
                    <a:pt x="1194"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64"/>
          <p:cNvGrpSpPr/>
          <p:nvPr/>
        </p:nvGrpSpPr>
        <p:grpSpPr>
          <a:xfrm>
            <a:off x="1557632" y="3150680"/>
            <a:ext cx="399823" cy="399823"/>
            <a:chOff x="2385375" y="2812606"/>
            <a:chExt cx="399823" cy="399823"/>
          </a:xfrm>
        </p:grpSpPr>
        <p:sp>
          <p:nvSpPr>
            <p:cNvPr id="944" name="Google Shape;944;p64"/>
            <p:cNvSpPr/>
            <p:nvPr/>
          </p:nvSpPr>
          <p:spPr>
            <a:xfrm>
              <a:off x="2432652" y="2872103"/>
              <a:ext cx="293631" cy="234670"/>
            </a:xfrm>
            <a:custGeom>
              <a:avLst/>
              <a:gdLst/>
              <a:ahLst/>
              <a:cxnLst/>
              <a:rect l="l" t="t" r="r" b="b"/>
              <a:pathLst>
                <a:path w="19223" h="15363" extrusionOk="0">
                  <a:moveTo>
                    <a:pt x="17693" y="1529"/>
                  </a:moveTo>
                  <a:lnTo>
                    <a:pt x="17693" y="13798"/>
                  </a:lnTo>
                  <a:lnTo>
                    <a:pt x="2329" y="13798"/>
                  </a:lnTo>
                  <a:lnTo>
                    <a:pt x="2329" y="11758"/>
                  </a:lnTo>
                  <a:lnTo>
                    <a:pt x="3130" y="11758"/>
                  </a:lnTo>
                  <a:lnTo>
                    <a:pt x="3130" y="10229"/>
                  </a:lnTo>
                  <a:lnTo>
                    <a:pt x="2329" y="10229"/>
                  </a:lnTo>
                  <a:lnTo>
                    <a:pt x="2329" y="5096"/>
                  </a:lnTo>
                  <a:lnTo>
                    <a:pt x="3130" y="5096"/>
                  </a:lnTo>
                  <a:lnTo>
                    <a:pt x="3130" y="3567"/>
                  </a:lnTo>
                  <a:lnTo>
                    <a:pt x="2329" y="3567"/>
                  </a:lnTo>
                  <a:lnTo>
                    <a:pt x="2329" y="1529"/>
                  </a:lnTo>
                  <a:close/>
                  <a:moveTo>
                    <a:pt x="800" y="0"/>
                  </a:moveTo>
                  <a:lnTo>
                    <a:pt x="800" y="3567"/>
                  </a:lnTo>
                  <a:lnTo>
                    <a:pt x="0" y="3567"/>
                  </a:lnTo>
                  <a:lnTo>
                    <a:pt x="0" y="5096"/>
                  </a:lnTo>
                  <a:lnTo>
                    <a:pt x="800" y="5096"/>
                  </a:lnTo>
                  <a:lnTo>
                    <a:pt x="800" y="10229"/>
                  </a:lnTo>
                  <a:lnTo>
                    <a:pt x="0" y="10229"/>
                  </a:lnTo>
                  <a:lnTo>
                    <a:pt x="0" y="11758"/>
                  </a:lnTo>
                  <a:lnTo>
                    <a:pt x="800" y="11758"/>
                  </a:lnTo>
                  <a:lnTo>
                    <a:pt x="800" y="15362"/>
                  </a:lnTo>
                  <a:lnTo>
                    <a:pt x="19222" y="15362"/>
                  </a:lnTo>
                  <a:lnTo>
                    <a:pt x="19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4"/>
            <p:cNvSpPr/>
            <p:nvPr/>
          </p:nvSpPr>
          <p:spPr>
            <a:xfrm>
              <a:off x="2385375" y="2812606"/>
              <a:ext cx="399823" cy="399823"/>
            </a:xfrm>
            <a:custGeom>
              <a:avLst/>
              <a:gdLst/>
              <a:ahLst/>
              <a:cxnLst/>
              <a:rect l="l" t="t" r="r" b="b"/>
              <a:pathLst>
                <a:path w="26175" h="26175" extrusionOk="0">
                  <a:moveTo>
                    <a:pt x="24646" y="1530"/>
                  </a:moveTo>
                  <a:lnTo>
                    <a:pt x="24646" y="21588"/>
                  </a:lnTo>
                  <a:lnTo>
                    <a:pt x="1529" y="21588"/>
                  </a:lnTo>
                  <a:lnTo>
                    <a:pt x="1529" y="1530"/>
                  </a:lnTo>
                  <a:close/>
                  <a:moveTo>
                    <a:pt x="5352" y="23117"/>
                  </a:moveTo>
                  <a:cubicBezTo>
                    <a:pt x="5024" y="23562"/>
                    <a:pt x="4777" y="24082"/>
                    <a:pt x="4659" y="24646"/>
                  </a:cubicBezTo>
                  <a:lnTo>
                    <a:pt x="1529" y="24646"/>
                  </a:lnTo>
                  <a:lnTo>
                    <a:pt x="1529" y="23117"/>
                  </a:lnTo>
                  <a:close/>
                  <a:moveTo>
                    <a:pt x="24646" y="23117"/>
                  </a:moveTo>
                  <a:lnTo>
                    <a:pt x="24646" y="24646"/>
                  </a:lnTo>
                  <a:lnTo>
                    <a:pt x="21515" y="24646"/>
                  </a:lnTo>
                  <a:cubicBezTo>
                    <a:pt x="21397" y="24082"/>
                    <a:pt x="21151" y="23562"/>
                    <a:pt x="20823" y="23117"/>
                  </a:cubicBezTo>
                  <a:close/>
                  <a:moveTo>
                    <a:pt x="0" y="1"/>
                  </a:moveTo>
                  <a:lnTo>
                    <a:pt x="0" y="26175"/>
                  </a:lnTo>
                  <a:lnTo>
                    <a:pt x="6153" y="26175"/>
                  </a:lnTo>
                  <a:lnTo>
                    <a:pt x="6153" y="25419"/>
                  </a:lnTo>
                  <a:cubicBezTo>
                    <a:pt x="6153" y="24146"/>
                    <a:pt x="7180" y="23117"/>
                    <a:pt x="8456" y="23117"/>
                  </a:cubicBezTo>
                  <a:lnTo>
                    <a:pt x="17756" y="23117"/>
                  </a:lnTo>
                  <a:cubicBezTo>
                    <a:pt x="19030" y="23117"/>
                    <a:pt x="20059" y="24146"/>
                    <a:pt x="20059" y="25419"/>
                  </a:cubicBezTo>
                  <a:lnTo>
                    <a:pt x="20059" y="26175"/>
                  </a:lnTo>
                  <a:lnTo>
                    <a:pt x="26175" y="26175"/>
                  </a:lnTo>
                  <a:lnTo>
                    <a:pt x="26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4"/>
            <p:cNvSpPr/>
            <p:nvPr/>
          </p:nvSpPr>
          <p:spPr>
            <a:xfrm>
              <a:off x="2498809" y="2950434"/>
              <a:ext cx="172424" cy="77933"/>
            </a:xfrm>
            <a:custGeom>
              <a:avLst/>
              <a:gdLst/>
              <a:ahLst/>
              <a:cxnLst/>
              <a:rect l="l" t="t" r="r" b="b"/>
              <a:pathLst>
                <a:path w="11288" h="5102" extrusionOk="0">
                  <a:moveTo>
                    <a:pt x="2604" y="1517"/>
                  </a:moveTo>
                  <a:cubicBezTo>
                    <a:pt x="3168" y="1517"/>
                    <a:pt x="3622" y="1971"/>
                    <a:pt x="3622" y="2535"/>
                  </a:cubicBezTo>
                  <a:cubicBezTo>
                    <a:pt x="3622" y="3100"/>
                    <a:pt x="3168" y="3555"/>
                    <a:pt x="2604" y="3555"/>
                  </a:cubicBezTo>
                  <a:cubicBezTo>
                    <a:pt x="2039" y="3555"/>
                    <a:pt x="1576" y="3100"/>
                    <a:pt x="1576" y="2535"/>
                  </a:cubicBezTo>
                  <a:cubicBezTo>
                    <a:pt x="1576" y="1971"/>
                    <a:pt x="2039" y="1517"/>
                    <a:pt x="2604" y="1517"/>
                  </a:cubicBezTo>
                  <a:close/>
                  <a:moveTo>
                    <a:pt x="2614" y="1"/>
                  </a:moveTo>
                  <a:cubicBezTo>
                    <a:pt x="2562" y="1"/>
                    <a:pt x="2510" y="2"/>
                    <a:pt x="2458" y="5"/>
                  </a:cubicBezTo>
                  <a:cubicBezTo>
                    <a:pt x="1174" y="86"/>
                    <a:pt x="147" y="1134"/>
                    <a:pt x="73" y="2408"/>
                  </a:cubicBezTo>
                  <a:cubicBezTo>
                    <a:pt x="1" y="3882"/>
                    <a:pt x="1174" y="5101"/>
                    <a:pt x="2622" y="5101"/>
                  </a:cubicBezTo>
                  <a:cubicBezTo>
                    <a:pt x="3760" y="5101"/>
                    <a:pt x="4723" y="4345"/>
                    <a:pt x="5051" y="3319"/>
                  </a:cubicBezTo>
                  <a:lnTo>
                    <a:pt x="5680" y="3319"/>
                  </a:lnTo>
                  <a:lnTo>
                    <a:pt x="5680" y="4592"/>
                  </a:lnTo>
                  <a:lnTo>
                    <a:pt x="7209" y="4592"/>
                  </a:lnTo>
                  <a:lnTo>
                    <a:pt x="7209" y="3319"/>
                  </a:lnTo>
                  <a:lnTo>
                    <a:pt x="8738" y="3319"/>
                  </a:lnTo>
                  <a:lnTo>
                    <a:pt x="8738" y="5101"/>
                  </a:lnTo>
                  <a:lnTo>
                    <a:pt x="10267" y="5101"/>
                  </a:lnTo>
                  <a:lnTo>
                    <a:pt x="10267" y="3319"/>
                  </a:lnTo>
                  <a:lnTo>
                    <a:pt x="11287" y="3319"/>
                  </a:lnTo>
                  <a:lnTo>
                    <a:pt x="11287" y="1790"/>
                  </a:lnTo>
                  <a:lnTo>
                    <a:pt x="5051" y="1790"/>
                  </a:lnTo>
                  <a:cubicBezTo>
                    <a:pt x="4729" y="753"/>
                    <a:pt x="3757" y="1"/>
                    <a:pt x="2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 name="Google Shape;947;p64"/>
          <p:cNvSpPr/>
          <p:nvPr/>
        </p:nvSpPr>
        <p:spPr>
          <a:xfrm>
            <a:off x="1557082" y="3651235"/>
            <a:ext cx="400923" cy="340403"/>
          </a:xfrm>
          <a:custGeom>
            <a:avLst/>
            <a:gdLst/>
            <a:ahLst/>
            <a:cxnLst/>
            <a:rect l="l" t="t" r="r" b="b"/>
            <a:pathLst>
              <a:path w="26247" h="22285" extrusionOk="0">
                <a:moveTo>
                  <a:pt x="13633" y="4587"/>
                </a:moveTo>
                <a:cubicBezTo>
                  <a:pt x="14270" y="4587"/>
                  <a:pt x="14808" y="5059"/>
                  <a:pt x="14897" y="5679"/>
                </a:cubicBezTo>
                <a:lnTo>
                  <a:pt x="15026" y="6579"/>
                </a:lnTo>
                <a:cubicBezTo>
                  <a:pt x="14388" y="6512"/>
                  <a:pt x="13749" y="6478"/>
                  <a:pt x="13110" y="6478"/>
                </a:cubicBezTo>
                <a:cubicBezTo>
                  <a:pt x="12470" y="6478"/>
                  <a:pt x="11832" y="6512"/>
                  <a:pt x="11195" y="6579"/>
                </a:cubicBezTo>
                <a:lnTo>
                  <a:pt x="11322" y="5679"/>
                </a:lnTo>
                <a:cubicBezTo>
                  <a:pt x="11413" y="5059"/>
                  <a:pt x="11959" y="4587"/>
                  <a:pt x="12586" y="4587"/>
                </a:cubicBezTo>
                <a:close/>
                <a:moveTo>
                  <a:pt x="2602" y="5450"/>
                </a:moveTo>
                <a:cubicBezTo>
                  <a:pt x="3168" y="5450"/>
                  <a:pt x="3622" y="5907"/>
                  <a:pt x="3622" y="6470"/>
                </a:cubicBezTo>
                <a:cubicBezTo>
                  <a:pt x="3622" y="7034"/>
                  <a:pt x="3168" y="7490"/>
                  <a:pt x="2602" y="7490"/>
                </a:cubicBezTo>
                <a:cubicBezTo>
                  <a:pt x="2038" y="7490"/>
                  <a:pt x="1584" y="7034"/>
                  <a:pt x="1584" y="6470"/>
                </a:cubicBezTo>
                <a:cubicBezTo>
                  <a:pt x="1584" y="5907"/>
                  <a:pt x="2038" y="5450"/>
                  <a:pt x="2602" y="5450"/>
                </a:cubicBezTo>
                <a:close/>
                <a:moveTo>
                  <a:pt x="23617" y="5450"/>
                </a:moveTo>
                <a:cubicBezTo>
                  <a:pt x="24180" y="5450"/>
                  <a:pt x="24637" y="5907"/>
                  <a:pt x="24637" y="6470"/>
                </a:cubicBezTo>
                <a:cubicBezTo>
                  <a:pt x="24637" y="7034"/>
                  <a:pt x="24180" y="7490"/>
                  <a:pt x="23617" y="7490"/>
                </a:cubicBezTo>
                <a:cubicBezTo>
                  <a:pt x="23053" y="7490"/>
                  <a:pt x="22597" y="7034"/>
                  <a:pt x="22597" y="6470"/>
                </a:cubicBezTo>
                <a:cubicBezTo>
                  <a:pt x="22597" y="5907"/>
                  <a:pt x="23053" y="5450"/>
                  <a:pt x="23617" y="5450"/>
                </a:cubicBezTo>
                <a:close/>
                <a:moveTo>
                  <a:pt x="2602" y="12077"/>
                </a:moveTo>
                <a:cubicBezTo>
                  <a:pt x="3168" y="12077"/>
                  <a:pt x="3622" y="12540"/>
                  <a:pt x="3622" y="13095"/>
                </a:cubicBezTo>
                <a:cubicBezTo>
                  <a:pt x="3622" y="13661"/>
                  <a:pt x="3168" y="14124"/>
                  <a:pt x="2602" y="14124"/>
                </a:cubicBezTo>
                <a:cubicBezTo>
                  <a:pt x="2038" y="14124"/>
                  <a:pt x="1584" y="13661"/>
                  <a:pt x="1584" y="13095"/>
                </a:cubicBezTo>
                <a:cubicBezTo>
                  <a:pt x="1584" y="12540"/>
                  <a:pt x="2038" y="12077"/>
                  <a:pt x="2602" y="12077"/>
                </a:cubicBezTo>
                <a:close/>
                <a:moveTo>
                  <a:pt x="23617" y="12077"/>
                </a:moveTo>
                <a:cubicBezTo>
                  <a:pt x="24180" y="12077"/>
                  <a:pt x="24637" y="12540"/>
                  <a:pt x="24637" y="13095"/>
                </a:cubicBezTo>
                <a:cubicBezTo>
                  <a:pt x="24637" y="13661"/>
                  <a:pt x="24180" y="14124"/>
                  <a:pt x="23617" y="14124"/>
                </a:cubicBezTo>
                <a:cubicBezTo>
                  <a:pt x="23053" y="14124"/>
                  <a:pt x="22597" y="13661"/>
                  <a:pt x="22597" y="13095"/>
                </a:cubicBezTo>
                <a:cubicBezTo>
                  <a:pt x="22597" y="12540"/>
                  <a:pt x="23053" y="12077"/>
                  <a:pt x="23617" y="12077"/>
                </a:cubicBezTo>
                <a:close/>
                <a:moveTo>
                  <a:pt x="13124" y="8002"/>
                </a:moveTo>
                <a:cubicBezTo>
                  <a:pt x="14571" y="8002"/>
                  <a:pt x="16018" y="8196"/>
                  <a:pt x="17455" y="8582"/>
                </a:cubicBezTo>
                <a:lnTo>
                  <a:pt x="17455" y="14379"/>
                </a:lnTo>
                <a:cubicBezTo>
                  <a:pt x="17455" y="16400"/>
                  <a:pt x="15880" y="18055"/>
                  <a:pt x="13888" y="18193"/>
                </a:cubicBezTo>
                <a:lnTo>
                  <a:pt x="13888" y="11468"/>
                </a:lnTo>
                <a:lnTo>
                  <a:pt x="12359" y="11468"/>
                </a:lnTo>
                <a:lnTo>
                  <a:pt x="12359" y="18193"/>
                </a:lnTo>
                <a:cubicBezTo>
                  <a:pt x="10365" y="18055"/>
                  <a:pt x="8792" y="16400"/>
                  <a:pt x="8792" y="14379"/>
                </a:cubicBezTo>
                <a:lnTo>
                  <a:pt x="8792" y="8582"/>
                </a:lnTo>
                <a:cubicBezTo>
                  <a:pt x="10229" y="8196"/>
                  <a:pt x="11676" y="8002"/>
                  <a:pt x="13124" y="8002"/>
                </a:cubicBezTo>
                <a:close/>
                <a:moveTo>
                  <a:pt x="2602" y="18711"/>
                </a:moveTo>
                <a:cubicBezTo>
                  <a:pt x="3168" y="18711"/>
                  <a:pt x="3622" y="19167"/>
                  <a:pt x="3622" y="19731"/>
                </a:cubicBezTo>
                <a:cubicBezTo>
                  <a:pt x="3622" y="20294"/>
                  <a:pt x="3168" y="20751"/>
                  <a:pt x="2602" y="20751"/>
                </a:cubicBezTo>
                <a:cubicBezTo>
                  <a:pt x="2038" y="20751"/>
                  <a:pt x="1584" y="20294"/>
                  <a:pt x="1584" y="19731"/>
                </a:cubicBezTo>
                <a:cubicBezTo>
                  <a:pt x="1584" y="19167"/>
                  <a:pt x="2038" y="18711"/>
                  <a:pt x="2602" y="18711"/>
                </a:cubicBezTo>
                <a:close/>
                <a:moveTo>
                  <a:pt x="23617" y="18711"/>
                </a:moveTo>
                <a:cubicBezTo>
                  <a:pt x="24180" y="18711"/>
                  <a:pt x="24637" y="19167"/>
                  <a:pt x="24637" y="19731"/>
                </a:cubicBezTo>
                <a:cubicBezTo>
                  <a:pt x="24637" y="20294"/>
                  <a:pt x="24180" y="20751"/>
                  <a:pt x="23617" y="20751"/>
                </a:cubicBezTo>
                <a:cubicBezTo>
                  <a:pt x="23053" y="20751"/>
                  <a:pt x="22597" y="20294"/>
                  <a:pt x="22597" y="19731"/>
                </a:cubicBezTo>
                <a:cubicBezTo>
                  <a:pt x="22597" y="19167"/>
                  <a:pt x="23053" y="18711"/>
                  <a:pt x="23617" y="18711"/>
                </a:cubicBezTo>
                <a:close/>
                <a:moveTo>
                  <a:pt x="10393" y="0"/>
                </a:moveTo>
                <a:lnTo>
                  <a:pt x="8982" y="601"/>
                </a:lnTo>
                <a:lnTo>
                  <a:pt x="10439" y="4059"/>
                </a:lnTo>
                <a:cubicBezTo>
                  <a:pt x="10111" y="4458"/>
                  <a:pt x="9873" y="4941"/>
                  <a:pt x="9801" y="5470"/>
                </a:cubicBezTo>
                <a:lnTo>
                  <a:pt x="9611" y="6835"/>
                </a:lnTo>
                <a:cubicBezTo>
                  <a:pt x="9155" y="6916"/>
                  <a:pt x="8700" y="7025"/>
                  <a:pt x="8255" y="7143"/>
                </a:cubicBezTo>
                <a:lnTo>
                  <a:pt x="6962" y="5714"/>
                </a:lnTo>
                <a:lnTo>
                  <a:pt x="5059" y="5714"/>
                </a:lnTo>
                <a:cubicBezTo>
                  <a:pt x="4731" y="4684"/>
                  <a:pt x="3769" y="3935"/>
                  <a:pt x="2635" y="3935"/>
                </a:cubicBezTo>
                <a:cubicBezTo>
                  <a:pt x="2576" y="3935"/>
                  <a:pt x="2517" y="3937"/>
                  <a:pt x="2458" y="3941"/>
                </a:cubicBezTo>
                <a:cubicBezTo>
                  <a:pt x="1173" y="4021"/>
                  <a:pt x="145" y="5059"/>
                  <a:pt x="81" y="6343"/>
                </a:cubicBezTo>
                <a:cubicBezTo>
                  <a:pt x="0" y="7809"/>
                  <a:pt x="1173" y="9028"/>
                  <a:pt x="2622" y="9028"/>
                </a:cubicBezTo>
                <a:cubicBezTo>
                  <a:pt x="3768" y="9028"/>
                  <a:pt x="4732" y="8281"/>
                  <a:pt x="5059" y="7243"/>
                </a:cubicBezTo>
                <a:lnTo>
                  <a:pt x="6306" y="7243"/>
                </a:lnTo>
                <a:lnTo>
                  <a:pt x="7263" y="8300"/>
                </a:lnTo>
                <a:lnTo>
                  <a:pt x="7263" y="12341"/>
                </a:lnTo>
                <a:lnTo>
                  <a:pt x="5059" y="12341"/>
                </a:lnTo>
                <a:cubicBezTo>
                  <a:pt x="4731" y="11310"/>
                  <a:pt x="3767" y="10560"/>
                  <a:pt x="2631" y="10560"/>
                </a:cubicBezTo>
                <a:cubicBezTo>
                  <a:pt x="2574" y="10560"/>
                  <a:pt x="2516" y="10562"/>
                  <a:pt x="2458" y="10566"/>
                </a:cubicBezTo>
                <a:cubicBezTo>
                  <a:pt x="1173" y="10649"/>
                  <a:pt x="145" y="11686"/>
                  <a:pt x="81" y="12968"/>
                </a:cubicBezTo>
                <a:cubicBezTo>
                  <a:pt x="0" y="14434"/>
                  <a:pt x="1173" y="15653"/>
                  <a:pt x="2622" y="15653"/>
                </a:cubicBezTo>
                <a:cubicBezTo>
                  <a:pt x="3768" y="15653"/>
                  <a:pt x="4732" y="14908"/>
                  <a:pt x="5059" y="13870"/>
                </a:cubicBezTo>
                <a:lnTo>
                  <a:pt x="7263" y="13870"/>
                </a:lnTo>
                <a:lnTo>
                  <a:pt x="7263" y="14379"/>
                </a:lnTo>
                <a:cubicBezTo>
                  <a:pt x="7263" y="15426"/>
                  <a:pt x="7562" y="16400"/>
                  <a:pt x="8082" y="17219"/>
                </a:cubicBezTo>
                <a:lnTo>
                  <a:pt x="6335" y="18966"/>
                </a:lnTo>
                <a:lnTo>
                  <a:pt x="5059" y="18966"/>
                </a:lnTo>
                <a:cubicBezTo>
                  <a:pt x="4731" y="17935"/>
                  <a:pt x="3767" y="17185"/>
                  <a:pt x="2631" y="17185"/>
                </a:cubicBezTo>
                <a:cubicBezTo>
                  <a:pt x="2574" y="17185"/>
                  <a:pt x="2516" y="17187"/>
                  <a:pt x="2458" y="17190"/>
                </a:cubicBezTo>
                <a:cubicBezTo>
                  <a:pt x="1173" y="17273"/>
                  <a:pt x="145" y="18311"/>
                  <a:pt x="81" y="19593"/>
                </a:cubicBezTo>
                <a:cubicBezTo>
                  <a:pt x="0" y="21059"/>
                  <a:pt x="1173" y="22280"/>
                  <a:pt x="2622" y="22280"/>
                </a:cubicBezTo>
                <a:cubicBezTo>
                  <a:pt x="3768" y="22280"/>
                  <a:pt x="4732" y="21533"/>
                  <a:pt x="5059" y="20495"/>
                </a:cubicBezTo>
                <a:lnTo>
                  <a:pt x="6953" y="20495"/>
                </a:lnTo>
                <a:lnTo>
                  <a:pt x="9065" y="18392"/>
                </a:lnTo>
                <a:cubicBezTo>
                  <a:pt x="10002" y="19222"/>
                  <a:pt x="11249" y="19731"/>
                  <a:pt x="12604" y="19731"/>
                </a:cubicBezTo>
                <a:lnTo>
                  <a:pt x="13624" y="19731"/>
                </a:lnTo>
                <a:cubicBezTo>
                  <a:pt x="14980" y="19731"/>
                  <a:pt x="16219" y="19222"/>
                  <a:pt x="17164" y="18392"/>
                </a:cubicBezTo>
                <a:lnTo>
                  <a:pt x="19266" y="20495"/>
                </a:lnTo>
                <a:lnTo>
                  <a:pt x="21188" y="20495"/>
                </a:lnTo>
                <a:cubicBezTo>
                  <a:pt x="21518" y="21532"/>
                  <a:pt x="22490" y="22284"/>
                  <a:pt x="23633" y="22284"/>
                </a:cubicBezTo>
                <a:cubicBezTo>
                  <a:pt x="23685" y="22284"/>
                  <a:pt x="23737" y="22283"/>
                  <a:pt x="23789" y="22280"/>
                </a:cubicBezTo>
                <a:cubicBezTo>
                  <a:pt x="25065" y="22197"/>
                  <a:pt x="26103" y="21151"/>
                  <a:pt x="26166" y="19866"/>
                </a:cubicBezTo>
                <a:cubicBezTo>
                  <a:pt x="26247" y="18403"/>
                  <a:pt x="25074" y="17182"/>
                  <a:pt x="23626" y="17182"/>
                </a:cubicBezTo>
                <a:cubicBezTo>
                  <a:pt x="22479" y="17182"/>
                  <a:pt x="21516" y="17937"/>
                  <a:pt x="21188" y="18966"/>
                </a:cubicBezTo>
                <a:lnTo>
                  <a:pt x="19912" y="18966"/>
                </a:lnTo>
                <a:lnTo>
                  <a:pt x="18165" y="17219"/>
                </a:lnTo>
                <a:cubicBezTo>
                  <a:pt x="18685" y="16400"/>
                  <a:pt x="18984" y="15426"/>
                  <a:pt x="18984" y="14379"/>
                </a:cubicBezTo>
                <a:lnTo>
                  <a:pt x="18984" y="13870"/>
                </a:lnTo>
                <a:lnTo>
                  <a:pt x="21188" y="13870"/>
                </a:lnTo>
                <a:cubicBezTo>
                  <a:pt x="21518" y="14904"/>
                  <a:pt x="22488" y="15658"/>
                  <a:pt x="23629" y="15658"/>
                </a:cubicBezTo>
                <a:cubicBezTo>
                  <a:pt x="23682" y="15658"/>
                  <a:pt x="23736" y="15656"/>
                  <a:pt x="23789" y="15653"/>
                </a:cubicBezTo>
                <a:cubicBezTo>
                  <a:pt x="25065" y="15572"/>
                  <a:pt x="26103" y="14526"/>
                  <a:pt x="26166" y="13241"/>
                </a:cubicBezTo>
                <a:cubicBezTo>
                  <a:pt x="26247" y="11776"/>
                  <a:pt x="25074" y="10557"/>
                  <a:pt x="23626" y="10557"/>
                </a:cubicBezTo>
                <a:cubicBezTo>
                  <a:pt x="22479" y="10557"/>
                  <a:pt x="21516" y="11313"/>
                  <a:pt x="21188" y="12341"/>
                </a:cubicBezTo>
                <a:lnTo>
                  <a:pt x="18984" y="12341"/>
                </a:lnTo>
                <a:lnTo>
                  <a:pt x="18984" y="8300"/>
                </a:lnTo>
                <a:lnTo>
                  <a:pt x="19941" y="7243"/>
                </a:lnTo>
                <a:lnTo>
                  <a:pt x="21188" y="7243"/>
                </a:lnTo>
                <a:cubicBezTo>
                  <a:pt x="21518" y="8280"/>
                  <a:pt x="22490" y="9032"/>
                  <a:pt x="23633" y="9032"/>
                </a:cubicBezTo>
                <a:cubicBezTo>
                  <a:pt x="23685" y="9032"/>
                  <a:pt x="23737" y="9031"/>
                  <a:pt x="23789" y="9028"/>
                </a:cubicBezTo>
                <a:cubicBezTo>
                  <a:pt x="25065" y="8945"/>
                  <a:pt x="26103" y="7899"/>
                  <a:pt x="26166" y="6616"/>
                </a:cubicBezTo>
                <a:cubicBezTo>
                  <a:pt x="26247" y="5151"/>
                  <a:pt x="25074" y="3932"/>
                  <a:pt x="23626" y="3932"/>
                </a:cubicBezTo>
                <a:cubicBezTo>
                  <a:pt x="22479" y="3932"/>
                  <a:pt x="21516" y="4686"/>
                  <a:pt x="21188" y="5714"/>
                </a:cubicBezTo>
                <a:lnTo>
                  <a:pt x="19257" y="5714"/>
                </a:lnTo>
                <a:lnTo>
                  <a:pt x="17975" y="7143"/>
                </a:lnTo>
                <a:cubicBezTo>
                  <a:pt x="17518" y="7025"/>
                  <a:pt x="17064" y="6916"/>
                  <a:pt x="16618" y="6835"/>
                </a:cubicBezTo>
                <a:lnTo>
                  <a:pt x="16417" y="5470"/>
                </a:lnTo>
                <a:cubicBezTo>
                  <a:pt x="16345" y="4941"/>
                  <a:pt x="16118" y="4458"/>
                  <a:pt x="15782" y="4059"/>
                </a:cubicBezTo>
                <a:lnTo>
                  <a:pt x="17245" y="601"/>
                </a:lnTo>
                <a:lnTo>
                  <a:pt x="15826" y="0"/>
                </a:lnTo>
                <a:lnTo>
                  <a:pt x="14489" y="3194"/>
                </a:lnTo>
                <a:cubicBezTo>
                  <a:pt x="14216" y="3102"/>
                  <a:pt x="13934" y="3058"/>
                  <a:pt x="13641" y="3058"/>
                </a:cubicBezTo>
                <a:lnTo>
                  <a:pt x="12586" y="3058"/>
                </a:lnTo>
                <a:cubicBezTo>
                  <a:pt x="12287" y="3058"/>
                  <a:pt x="12003" y="3102"/>
                  <a:pt x="11730" y="3194"/>
                </a:cubicBezTo>
                <a:lnTo>
                  <a:pt x="10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4"/>
          <p:cNvSpPr/>
          <p:nvPr/>
        </p:nvSpPr>
        <p:spPr>
          <a:xfrm>
            <a:off x="2170609" y="1648697"/>
            <a:ext cx="401091" cy="400388"/>
          </a:xfrm>
          <a:custGeom>
            <a:avLst/>
            <a:gdLst/>
            <a:ahLst/>
            <a:cxnLst/>
            <a:rect l="l" t="t" r="r" b="b"/>
            <a:pathLst>
              <a:path w="26258" h="26212" extrusionOk="0">
                <a:moveTo>
                  <a:pt x="23656" y="1584"/>
                </a:moveTo>
                <a:cubicBezTo>
                  <a:pt x="24220" y="1584"/>
                  <a:pt x="24674" y="2047"/>
                  <a:pt x="24674" y="2613"/>
                </a:cubicBezTo>
                <a:cubicBezTo>
                  <a:pt x="24674" y="3176"/>
                  <a:pt x="24220" y="3631"/>
                  <a:pt x="23656" y="3631"/>
                </a:cubicBezTo>
                <a:cubicBezTo>
                  <a:pt x="23090" y="3631"/>
                  <a:pt x="22636" y="3176"/>
                  <a:pt x="22636" y="2613"/>
                </a:cubicBezTo>
                <a:cubicBezTo>
                  <a:pt x="22636" y="2047"/>
                  <a:pt x="23090" y="1584"/>
                  <a:pt x="23656" y="1584"/>
                </a:cubicBezTo>
                <a:close/>
                <a:moveTo>
                  <a:pt x="6182" y="3067"/>
                </a:moveTo>
                <a:cubicBezTo>
                  <a:pt x="6745" y="3067"/>
                  <a:pt x="7200" y="3532"/>
                  <a:pt x="7200" y="4087"/>
                </a:cubicBezTo>
                <a:cubicBezTo>
                  <a:pt x="7200" y="4651"/>
                  <a:pt x="6745" y="5116"/>
                  <a:pt x="6182" y="5116"/>
                </a:cubicBezTo>
                <a:cubicBezTo>
                  <a:pt x="5616" y="5116"/>
                  <a:pt x="5162" y="4651"/>
                  <a:pt x="5162" y="4087"/>
                </a:cubicBezTo>
                <a:cubicBezTo>
                  <a:pt x="5162" y="3532"/>
                  <a:pt x="5616" y="3067"/>
                  <a:pt x="6182" y="3067"/>
                </a:cubicBezTo>
                <a:close/>
                <a:moveTo>
                  <a:pt x="2604" y="10729"/>
                </a:moveTo>
                <a:cubicBezTo>
                  <a:pt x="3168" y="10729"/>
                  <a:pt x="3624" y="11195"/>
                  <a:pt x="3624" y="11758"/>
                </a:cubicBezTo>
                <a:cubicBezTo>
                  <a:pt x="3624" y="12313"/>
                  <a:pt x="3168" y="12778"/>
                  <a:pt x="2604" y="12778"/>
                </a:cubicBezTo>
                <a:cubicBezTo>
                  <a:pt x="2041" y="12778"/>
                  <a:pt x="1584" y="12313"/>
                  <a:pt x="1584" y="11758"/>
                </a:cubicBezTo>
                <a:cubicBezTo>
                  <a:pt x="1584" y="11195"/>
                  <a:pt x="2041" y="10729"/>
                  <a:pt x="2604" y="10729"/>
                </a:cubicBezTo>
                <a:close/>
                <a:moveTo>
                  <a:pt x="23656" y="12114"/>
                </a:moveTo>
                <a:cubicBezTo>
                  <a:pt x="24220" y="12114"/>
                  <a:pt x="24674" y="12569"/>
                  <a:pt x="24674" y="13132"/>
                </a:cubicBezTo>
                <a:cubicBezTo>
                  <a:pt x="24674" y="13698"/>
                  <a:pt x="24220" y="14152"/>
                  <a:pt x="23656" y="14152"/>
                </a:cubicBezTo>
                <a:cubicBezTo>
                  <a:pt x="23090" y="14152"/>
                  <a:pt x="22636" y="13698"/>
                  <a:pt x="22636" y="13132"/>
                </a:cubicBezTo>
                <a:cubicBezTo>
                  <a:pt x="22636" y="12569"/>
                  <a:pt x="23090" y="12114"/>
                  <a:pt x="23656" y="12114"/>
                </a:cubicBezTo>
                <a:close/>
                <a:moveTo>
                  <a:pt x="15546" y="8010"/>
                </a:moveTo>
                <a:cubicBezTo>
                  <a:pt x="15810" y="8947"/>
                  <a:pt x="16557" y="9683"/>
                  <a:pt x="17486" y="9947"/>
                </a:cubicBezTo>
                <a:lnTo>
                  <a:pt x="17486" y="14799"/>
                </a:lnTo>
                <a:lnTo>
                  <a:pt x="13134" y="19139"/>
                </a:lnTo>
                <a:lnTo>
                  <a:pt x="8783" y="14799"/>
                </a:lnTo>
                <a:lnTo>
                  <a:pt x="8783" y="9947"/>
                </a:lnTo>
                <a:cubicBezTo>
                  <a:pt x="9720" y="9683"/>
                  <a:pt x="10467" y="8947"/>
                  <a:pt x="10732" y="8010"/>
                </a:cubicBezTo>
                <a:close/>
                <a:moveTo>
                  <a:pt x="21616" y="20032"/>
                </a:moveTo>
                <a:cubicBezTo>
                  <a:pt x="22171" y="20032"/>
                  <a:pt x="22636" y="20487"/>
                  <a:pt x="22636" y="21050"/>
                </a:cubicBezTo>
                <a:cubicBezTo>
                  <a:pt x="22636" y="21616"/>
                  <a:pt x="22171" y="22070"/>
                  <a:pt x="21616" y="22070"/>
                </a:cubicBezTo>
                <a:cubicBezTo>
                  <a:pt x="21053" y="22070"/>
                  <a:pt x="20587" y="21616"/>
                  <a:pt x="20587" y="21050"/>
                </a:cubicBezTo>
                <a:cubicBezTo>
                  <a:pt x="20587" y="20487"/>
                  <a:pt x="21053" y="20032"/>
                  <a:pt x="21616" y="20032"/>
                </a:cubicBezTo>
                <a:close/>
                <a:moveTo>
                  <a:pt x="6182" y="22634"/>
                </a:moveTo>
                <a:cubicBezTo>
                  <a:pt x="6745" y="22634"/>
                  <a:pt x="7200" y="23099"/>
                  <a:pt x="7200" y="23662"/>
                </a:cubicBezTo>
                <a:cubicBezTo>
                  <a:pt x="7200" y="24217"/>
                  <a:pt x="6745" y="24683"/>
                  <a:pt x="6182" y="24683"/>
                </a:cubicBezTo>
                <a:cubicBezTo>
                  <a:pt x="5616" y="24683"/>
                  <a:pt x="5162" y="24217"/>
                  <a:pt x="5162" y="23662"/>
                </a:cubicBezTo>
                <a:cubicBezTo>
                  <a:pt x="5162" y="23099"/>
                  <a:pt x="5616" y="22634"/>
                  <a:pt x="6182" y="22634"/>
                </a:cubicBezTo>
                <a:close/>
                <a:moveTo>
                  <a:pt x="23637" y="0"/>
                </a:moveTo>
                <a:cubicBezTo>
                  <a:pt x="22499" y="0"/>
                  <a:pt x="21526" y="765"/>
                  <a:pt x="21208" y="1820"/>
                </a:cubicBezTo>
                <a:lnTo>
                  <a:pt x="13882" y="1820"/>
                </a:lnTo>
                <a:lnTo>
                  <a:pt x="13882" y="6481"/>
                </a:lnTo>
                <a:lnTo>
                  <a:pt x="12353" y="6481"/>
                </a:lnTo>
                <a:lnTo>
                  <a:pt x="12353" y="3314"/>
                </a:lnTo>
                <a:lnTo>
                  <a:pt x="8620" y="3314"/>
                </a:lnTo>
                <a:cubicBezTo>
                  <a:pt x="8299" y="2282"/>
                  <a:pt x="7336" y="1532"/>
                  <a:pt x="6200" y="1532"/>
                </a:cubicBezTo>
                <a:cubicBezTo>
                  <a:pt x="6143" y="1532"/>
                  <a:pt x="6085" y="1534"/>
                  <a:pt x="6027" y="1538"/>
                </a:cubicBezTo>
                <a:cubicBezTo>
                  <a:pt x="4742" y="1621"/>
                  <a:pt x="3714" y="2659"/>
                  <a:pt x="3642" y="3941"/>
                </a:cubicBezTo>
                <a:cubicBezTo>
                  <a:pt x="3570" y="5406"/>
                  <a:pt x="4734" y="6625"/>
                  <a:pt x="6191" y="6625"/>
                </a:cubicBezTo>
                <a:cubicBezTo>
                  <a:pt x="7329" y="6625"/>
                  <a:pt x="8292" y="5880"/>
                  <a:pt x="8620" y="4843"/>
                </a:cubicBezTo>
                <a:lnTo>
                  <a:pt x="10824" y="4843"/>
                </a:lnTo>
                <a:lnTo>
                  <a:pt x="10824" y="6481"/>
                </a:lnTo>
                <a:lnTo>
                  <a:pt x="9295" y="6481"/>
                </a:lnTo>
                <a:lnTo>
                  <a:pt x="9295" y="7245"/>
                </a:lnTo>
                <a:cubicBezTo>
                  <a:pt x="9295" y="7944"/>
                  <a:pt x="8729" y="8519"/>
                  <a:pt x="8019" y="8519"/>
                </a:cubicBezTo>
                <a:lnTo>
                  <a:pt x="7254" y="8519"/>
                </a:lnTo>
                <a:lnTo>
                  <a:pt x="7254" y="10994"/>
                </a:lnTo>
                <a:lnTo>
                  <a:pt x="5053" y="10994"/>
                </a:lnTo>
                <a:cubicBezTo>
                  <a:pt x="4733" y="9964"/>
                  <a:pt x="3771" y="9214"/>
                  <a:pt x="2636" y="9214"/>
                </a:cubicBezTo>
                <a:cubicBezTo>
                  <a:pt x="2577" y="9214"/>
                  <a:pt x="2517" y="9216"/>
                  <a:pt x="2458" y="9220"/>
                </a:cubicBezTo>
                <a:cubicBezTo>
                  <a:pt x="1176" y="9301"/>
                  <a:pt x="147" y="10338"/>
                  <a:pt x="75" y="11623"/>
                </a:cubicBezTo>
                <a:cubicBezTo>
                  <a:pt x="0" y="13088"/>
                  <a:pt x="1167" y="14307"/>
                  <a:pt x="2622" y="14307"/>
                </a:cubicBezTo>
                <a:cubicBezTo>
                  <a:pt x="3760" y="14307"/>
                  <a:pt x="4725" y="13560"/>
                  <a:pt x="5053" y="12523"/>
                </a:cubicBezTo>
                <a:lnTo>
                  <a:pt x="7254" y="12523"/>
                </a:lnTo>
                <a:lnTo>
                  <a:pt x="7254" y="15454"/>
                </a:lnTo>
                <a:lnTo>
                  <a:pt x="12353" y="20559"/>
                </a:lnTo>
                <a:lnTo>
                  <a:pt x="12353" y="22898"/>
                </a:lnTo>
                <a:lnTo>
                  <a:pt x="8620" y="22898"/>
                </a:lnTo>
                <a:cubicBezTo>
                  <a:pt x="8300" y="21868"/>
                  <a:pt x="7338" y="21118"/>
                  <a:pt x="6204" y="21118"/>
                </a:cubicBezTo>
                <a:cubicBezTo>
                  <a:pt x="6146" y="21118"/>
                  <a:pt x="6086" y="21120"/>
                  <a:pt x="6027" y="21124"/>
                </a:cubicBezTo>
                <a:cubicBezTo>
                  <a:pt x="4742" y="21205"/>
                  <a:pt x="3714" y="22243"/>
                  <a:pt x="3642" y="23527"/>
                </a:cubicBezTo>
                <a:cubicBezTo>
                  <a:pt x="3570" y="24993"/>
                  <a:pt x="4734" y="26212"/>
                  <a:pt x="6191" y="26212"/>
                </a:cubicBezTo>
                <a:cubicBezTo>
                  <a:pt x="7329" y="26212"/>
                  <a:pt x="8292" y="25465"/>
                  <a:pt x="8620" y="24427"/>
                </a:cubicBezTo>
                <a:lnTo>
                  <a:pt x="13882" y="24427"/>
                </a:lnTo>
                <a:lnTo>
                  <a:pt x="13882" y="20570"/>
                </a:lnTo>
                <a:lnTo>
                  <a:pt x="15411" y="19041"/>
                </a:lnTo>
                <a:lnTo>
                  <a:pt x="15411" y="21806"/>
                </a:lnTo>
                <a:lnTo>
                  <a:pt x="19150" y="21806"/>
                </a:lnTo>
                <a:cubicBezTo>
                  <a:pt x="19472" y="22842"/>
                  <a:pt x="20444" y="23595"/>
                  <a:pt x="21589" y="23595"/>
                </a:cubicBezTo>
                <a:cubicBezTo>
                  <a:pt x="21640" y="23595"/>
                  <a:pt x="21693" y="23594"/>
                  <a:pt x="21745" y="23590"/>
                </a:cubicBezTo>
                <a:cubicBezTo>
                  <a:pt x="23027" y="23507"/>
                  <a:pt x="24056" y="22461"/>
                  <a:pt x="24128" y="21188"/>
                </a:cubicBezTo>
                <a:cubicBezTo>
                  <a:pt x="24202" y="19713"/>
                  <a:pt x="23036" y="18495"/>
                  <a:pt x="21581" y="18495"/>
                </a:cubicBezTo>
                <a:cubicBezTo>
                  <a:pt x="20443" y="18495"/>
                  <a:pt x="19478" y="19248"/>
                  <a:pt x="19150" y="20277"/>
                </a:cubicBezTo>
                <a:lnTo>
                  <a:pt x="16940" y="20277"/>
                </a:lnTo>
                <a:lnTo>
                  <a:pt x="16940" y="17483"/>
                </a:lnTo>
                <a:lnTo>
                  <a:pt x="19015" y="15445"/>
                </a:lnTo>
                <a:lnTo>
                  <a:pt x="19015" y="13908"/>
                </a:lnTo>
                <a:lnTo>
                  <a:pt x="21216" y="13908"/>
                </a:lnTo>
                <a:cubicBezTo>
                  <a:pt x="21544" y="14934"/>
                  <a:pt x="22518" y="15690"/>
                  <a:pt x="23656" y="15690"/>
                </a:cubicBezTo>
                <a:cubicBezTo>
                  <a:pt x="25065" y="15690"/>
                  <a:pt x="26212" y="14543"/>
                  <a:pt x="26212" y="13132"/>
                </a:cubicBezTo>
                <a:cubicBezTo>
                  <a:pt x="26212" y="11723"/>
                  <a:pt x="25065" y="10577"/>
                  <a:pt x="23656" y="10577"/>
                </a:cubicBezTo>
                <a:cubicBezTo>
                  <a:pt x="22518" y="10577"/>
                  <a:pt x="21216" y="12379"/>
                  <a:pt x="21216" y="12379"/>
                </a:cubicBezTo>
                <a:lnTo>
                  <a:pt x="19015" y="12379"/>
                </a:lnTo>
                <a:lnTo>
                  <a:pt x="19015" y="8556"/>
                </a:lnTo>
                <a:lnTo>
                  <a:pt x="18222" y="8556"/>
                </a:lnTo>
                <a:cubicBezTo>
                  <a:pt x="17512" y="8556"/>
                  <a:pt x="16940" y="7982"/>
                  <a:pt x="16940" y="7280"/>
                </a:cubicBezTo>
                <a:lnTo>
                  <a:pt x="16940" y="6481"/>
                </a:lnTo>
                <a:lnTo>
                  <a:pt x="15411" y="6481"/>
                </a:lnTo>
                <a:lnTo>
                  <a:pt x="15411" y="3386"/>
                </a:lnTo>
                <a:lnTo>
                  <a:pt x="21208" y="3386"/>
                </a:lnTo>
                <a:cubicBezTo>
                  <a:pt x="21533" y="4450"/>
                  <a:pt x="22506" y="5217"/>
                  <a:pt x="23648" y="5217"/>
                </a:cubicBezTo>
                <a:cubicBezTo>
                  <a:pt x="23687" y="5217"/>
                  <a:pt x="23726" y="5216"/>
                  <a:pt x="23765" y="5214"/>
                </a:cubicBezTo>
                <a:cubicBezTo>
                  <a:pt x="25093" y="5142"/>
                  <a:pt x="26131" y="4050"/>
                  <a:pt x="26194" y="2722"/>
                </a:cubicBezTo>
                <a:cubicBezTo>
                  <a:pt x="26258" y="1228"/>
                  <a:pt x="25085" y="0"/>
                  <a:pt x="23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 name="Google Shape;949;p64"/>
          <p:cNvGrpSpPr/>
          <p:nvPr/>
        </p:nvGrpSpPr>
        <p:grpSpPr>
          <a:xfrm>
            <a:off x="2261877" y="2142805"/>
            <a:ext cx="218555" cy="398725"/>
            <a:chOff x="2916847" y="1931597"/>
            <a:chExt cx="218555" cy="398725"/>
          </a:xfrm>
        </p:grpSpPr>
        <p:sp>
          <p:nvSpPr>
            <p:cNvPr id="950" name="Google Shape;950;p64"/>
            <p:cNvSpPr/>
            <p:nvPr/>
          </p:nvSpPr>
          <p:spPr>
            <a:xfrm>
              <a:off x="2916847" y="2139461"/>
              <a:ext cx="218555" cy="190861"/>
            </a:xfrm>
            <a:custGeom>
              <a:avLst/>
              <a:gdLst/>
              <a:ahLst/>
              <a:cxnLst/>
              <a:rect l="l" t="t" r="r" b="b"/>
              <a:pathLst>
                <a:path w="14308" h="12495" extrusionOk="0">
                  <a:moveTo>
                    <a:pt x="10540" y="3496"/>
                  </a:moveTo>
                  <a:lnTo>
                    <a:pt x="7154" y="9411"/>
                  </a:lnTo>
                  <a:lnTo>
                    <a:pt x="3769" y="3496"/>
                  </a:lnTo>
                  <a:lnTo>
                    <a:pt x="7154" y="5106"/>
                  </a:lnTo>
                  <a:lnTo>
                    <a:pt x="10540" y="3496"/>
                  </a:lnTo>
                  <a:close/>
                  <a:moveTo>
                    <a:pt x="1" y="1"/>
                  </a:moveTo>
                  <a:lnTo>
                    <a:pt x="7154" y="12495"/>
                  </a:lnTo>
                  <a:lnTo>
                    <a:pt x="14308" y="1"/>
                  </a:lnTo>
                  <a:lnTo>
                    <a:pt x="14308" y="1"/>
                  </a:lnTo>
                  <a:lnTo>
                    <a:pt x="7154" y="340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4"/>
            <p:cNvSpPr/>
            <p:nvPr/>
          </p:nvSpPr>
          <p:spPr>
            <a:xfrm>
              <a:off x="2920452" y="1931597"/>
              <a:ext cx="211223" cy="233448"/>
            </a:xfrm>
            <a:custGeom>
              <a:avLst/>
              <a:gdLst/>
              <a:ahLst/>
              <a:cxnLst/>
              <a:rect l="l" t="t" r="r" b="b"/>
              <a:pathLst>
                <a:path w="13828" h="15283" extrusionOk="0">
                  <a:moveTo>
                    <a:pt x="6918" y="3079"/>
                  </a:moveTo>
                  <a:lnTo>
                    <a:pt x="10859" y="9922"/>
                  </a:lnTo>
                  <a:lnTo>
                    <a:pt x="6918" y="8056"/>
                  </a:lnTo>
                  <a:lnTo>
                    <a:pt x="2978" y="9922"/>
                  </a:lnTo>
                  <a:lnTo>
                    <a:pt x="6918" y="3079"/>
                  </a:lnTo>
                  <a:close/>
                  <a:moveTo>
                    <a:pt x="6918" y="9758"/>
                  </a:moveTo>
                  <a:lnTo>
                    <a:pt x="10959" y="11669"/>
                  </a:lnTo>
                  <a:lnTo>
                    <a:pt x="6918" y="13581"/>
                  </a:lnTo>
                  <a:lnTo>
                    <a:pt x="2877" y="11669"/>
                  </a:lnTo>
                  <a:lnTo>
                    <a:pt x="6918" y="9758"/>
                  </a:lnTo>
                  <a:close/>
                  <a:moveTo>
                    <a:pt x="6918" y="1"/>
                  </a:moveTo>
                  <a:lnTo>
                    <a:pt x="1" y="12006"/>
                  </a:lnTo>
                  <a:lnTo>
                    <a:pt x="6918" y="15282"/>
                  </a:lnTo>
                  <a:lnTo>
                    <a:pt x="13827" y="12006"/>
                  </a:lnTo>
                  <a:lnTo>
                    <a:pt x="69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64"/>
          <p:cNvSpPr/>
          <p:nvPr/>
        </p:nvSpPr>
        <p:spPr>
          <a:xfrm>
            <a:off x="2210996" y="2635249"/>
            <a:ext cx="320317" cy="399548"/>
          </a:xfrm>
          <a:custGeom>
            <a:avLst/>
            <a:gdLst/>
            <a:ahLst/>
            <a:cxnLst/>
            <a:rect l="l" t="t" r="r" b="b"/>
            <a:pathLst>
              <a:path w="20970" h="26157" extrusionOk="0">
                <a:moveTo>
                  <a:pt x="10813" y="4825"/>
                </a:moveTo>
                <a:lnTo>
                  <a:pt x="10813" y="6354"/>
                </a:lnTo>
                <a:lnTo>
                  <a:pt x="9284" y="6354"/>
                </a:lnTo>
                <a:lnTo>
                  <a:pt x="9284" y="4825"/>
                </a:lnTo>
                <a:close/>
                <a:moveTo>
                  <a:pt x="11833" y="7918"/>
                </a:moveTo>
                <a:lnTo>
                  <a:pt x="11833" y="9447"/>
                </a:lnTo>
                <a:lnTo>
                  <a:pt x="9284" y="9447"/>
                </a:lnTo>
                <a:lnTo>
                  <a:pt x="9284" y="7918"/>
                </a:lnTo>
                <a:close/>
                <a:moveTo>
                  <a:pt x="11250" y="1566"/>
                </a:moveTo>
                <a:cubicBezTo>
                  <a:pt x="14035" y="1940"/>
                  <a:pt x="16193" y="4288"/>
                  <a:pt x="16193" y="7119"/>
                </a:cubicBezTo>
                <a:cubicBezTo>
                  <a:pt x="16193" y="9950"/>
                  <a:pt x="14035" y="12298"/>
                  <a:pt x="11250" y="12669"/>
                </a:cubicBezTo>
                <a:lnTo>
                  <a:pt x="11250" y="10976"/>
                </a:lnTo>
                <a:lnTo>
                  <a:pt x="13362" y="10976"/>
                </a:lnTo>
                <a:lnTo>
                  <a:pt x="13362" y="6354"/>
                </a:lnTo>
                <a:lnTo>
                  <a:pt x="12342" y="6354"/>
                </a:lnTo>
                <a:lnTo>
                  <a:pt x="12342" y="3296"/>
                </a:lnTo>
                <a:lnTo>
                  <a:pt x="11250" y="3296"/>
                </a:lnTo>
                <a:lnTo>
                  <a:pt x="11250" y="1566"/>
                </a:lnTo>
                <a:close/>
                <a:moveTo>
                  <a:pt x="9758" y="1558"/>
                </a:moveTo>
                <a:lnTo>
                  <a:pt x="9758" y="3296"/>
                </a:lnTo>
                <a:lnTo>
                  <a:pt x="7755" y="3296"/>
                </a:lnTo>
                <a:lnTo>
                  <a:pt x="7755" y="10976"/>
                </a:lnTo>
                <a:lnTo>
                  <a:pt x="9758" y="10976"/>
                </a:lnTo>
                <a:lnTo>
                  <a:pt x="9758" y="12715"/>
                </a:lnTo>
                <a:cubicBezTo>
                  <a:pt x="7008" y="12341"/>
                  <a:pt x="4878" y="9985"/>
                  <a:pt x="4878" y="7136"/>
                </a:cubicBezTo>
                <a:cubicBezTo>
                  <a:pt x="4878" y="4288"/>
                  <a:pt x="7008" y="1931"/>
                  <a:pt x="9758" y="1558"/>
                </a:cubicBezTo>
                <a:close/>
                <a:moveTo>
                  <a:pt x="19441" y="7918"/>
                </a:moveTo>
                <a:lnTo>
                  <a:pt x="19441" y="18403"/>
                </a:lnTo>
                <a:lnTo>
                  <a:pt x="1530" y="18403"/>
                </a:lnTo>
                <a:lnTo>
                  <a:pt x="1530" y="7918"/>
                </a:lnTo>
                <a:lnTo>
                  <a:pt x="3360" y="7918"/>
                </a:lnTo>
                <a:cubicBezTo>
                  <a:pt x="3742" y="11505"/>
                  <a:pt x="6789" y="14307"/>
                  <a:pt x="10485" y="14307"/>
                </a:cubicBezTo>
                <a:cubicBezTo>
                  <a:pt x="14172" y="14307"/>
                  <a:pt x="17219" y="11505"/>
                  <a:pt x="17613" y="7918"/>
                </a:cubicBezTo>
                <a:close/>
                <a:moveTo>
                  <a:pt x="12523" y="19932"/>
                </a:moveTo>
                <a:lnTo>
                  <a:pt x="12523" y="22846"/>
                </a:lnTo>
                <a:cubicBezTo>
                  <a:pt x="12523" y="23501"/>
                  <a:pt x="12715" y="24110"/>
                  <a:pt x="13043" y="24628"/>
                </a:cubicBezTo>
                <a:lnTo>
                  <a:pt x="7919" y="24628"/>
                </a:lnTo>
                <a:cubicBezTo>
                  <a:pt x="8255" y="24110"/>
                  <a:pt x="8447" y="23501"/>
                  <a:pt x="8447" y="22846"/>
                </a:cubicBezTo>
                <a:lnTo>
                  <a:pt x="8447" y="19932"/>
                </a:lnTo>
                <a:close/>
                <a:moveTo>
                  <a:pt x="10485" y="0"/>
                </a:moveTo>
                <a:cubicBezTo>
                  <a:pt x="6789" y="0"/>
                  <a:pt x="3751" y="2805"/>
                  <a:pt x="3369" y="6389"/>
                </a:cubicBezTo>
                <a:lnTo>
                  <a:pt x="1" y="6389"/>
                </a:lnTo>
                <a:lnTo>
                  <a:pt x="1" y="19932"/>
                </a:lnTo>
                <a:lnTo>
                  <a:pt x="6918" y="19932"/>
                </a:lnTo>
                <a:lnTo>
                  <a:pt x="6918" y="22837"/>
                </a:lnTo>
                <a:cubicBezTo>
                  <a:pt x="6918" y="23829"/>
                  <a:pt x="6117" y="24628"/>
                  <a:pt x="5134" y="24628"/>
                </a:cubicBezTo>
                <a:lnTo>
                  <a:pt x="5134" y="26157"/>
                </a:lnTo>
                <a:lnTo>
                  <a:pt x="15874" y="26157"/>
                </a:lnTo>
                <a:lnTo>
                  <a:pt x="15874" y="24628"/>
                </a:lnTo>
                <a:cubicBezTo>
                  <a:pt x="14891" y="24628"/>
                  <a:pt x="14089" y="23829"/>
                  <a:pt x="14089" y="22837"/>
                </a:cubicBezTo>
                <a:lnTo>
                  <a:pt x="14089" y="19932"/>
                </a:lnTo>
                <a:lnTo>
                  <a:pt x="20970" y="19932"/>
                </a:lnTo>
                <a:lnTo>
                  <a:pt x="20970" y="6389"/>
                </a:lnTo>
                <a:lnTo>
                  <a:pt x="17602" y="6389"/>
                </a:lnTo>
                <a:cubicBezTo>
                  <a:pt x="17219" y="2805"/>
                  <a:pt x="14172" y="0"/>
                  <a:pt x="10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 name="Google Shape;953;p64"/>
          <p:cNvGrpSpPr/>
          <p:nvPr/>
        </p:nvGrpSpPr>
        <p:grpSpPr>
          <a:xfrm>
            <a:off x="2171228" y="3128517"/>
            <a:ext cx="399854" cy="399288"/>
            <a:chOff x="2826204" y="2812881"/>
            <a:chExt cx="399854" cy="399288"/>
          </a:xfrm>
        </p:grpSpPr>
        <p:sp>
          <p:nvSpPr>
            <p:cNvPr id="954" name="Google Shape;954;p64"/>
            <p:cNvSpPr/>
            <p:nvPr/>
          </p:nvSpPr>
          <p:spPr>
            <a:xfrm>
              <a:off x="2884586" y="2859592"/>
              <a:ext cx="70082" cy="23371"/>
            </a:xfrm>
            <a:custGeom>
              <a:avLst/>
              <a:gdLst/>
              <a:ahLst/>
              <a:cxnLst/>
              <a:rect l="l" t="t" r="r" b="b"/>
              <a:pathLst>
                <a:path w="4588" h="1530" extrusionOk="0">
                  <a:moveTo>
                    <a:pt x="0" y="0"/>
                  </a:moveTo>
                  <a:lnTo>
                    <a:pt x="0" y="1529"/>
                  </a:lnTo>
                  <a:lnTo>
                    <a:pt x="4587" y="1529"/>
                  </a:lnTo>
                  <a:lnTo>
                    <a:pt x="4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4"/>
            <p:cNvSpPr/>
            <p:nvPr/>
          </p:nvSpPr>
          <p:spPr>
            <a:xfrm>
              <a:off x="2884586" y="2906304"/>
              <a:ext cx="70082" cy="23371"/>
            </a:xfrm>
            <a:custGeom>
              <a:avLst/>
              <a:gdLst/>
              <a:ahLst/>
              <a:cxnLst/>
              <a:rect l="l" t="t" r="r" b="b"/>
              <a:pathLst>
                <a:path w="4588" h="1530" extrusionOk="0">
                  <a:moveTo>
                    <a:pt x="0" y="0"/>
                  </a:moveTo>
                  <a:lnTo>
                    <a:pt x="0" y="1529"/>
                  </a:lnTo>
                  <a:lnTo>
                    <a:pt x="4587" y="1529"/>
                  </a:lnTo>
                  <a:lnTo>
                    <a:pt x="4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4"/>
            <p:cNvSpPr/>
            <p:nvPr/>
          </p:nvSpPr>
          <p:spPr>
            <a:xfrm>
              <a:off x="2884586" y="2953015"/>
              <a:ext cx="70082" cy="23355"/>
            </a:xfrm>
            <a:custGeom>
              <a:avLst/>
              <a:gdLst/>
              <a:ahLst/>
              <a:cxnLst/>
              <a:rect l="l" t="t" r="r" b="b"/>
              <a:pathLst>
                <a:path w="4588" h="1529" extrusionOk="0">
                  <a:moveTo>
                    <a:pt x="0" y="0"/>
                  </a:moveTo>
                  <a:lnTo>
                    <a:pt x="0" y="1529"/>
                  </a:lnTo>
                  <a:lnTo>
                    <a:pt x="4587" y="1529"/>
                  </a:lnTo>
                  <a:lnTo>
                    <a:pt x="4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4"/>
            <p:cNvSpPr/>
            <p:nvPr/>
          </p:nvSpPr>
          <p:spPr>
            <a:xfrm>
              <a:off x="3097019" y="2859592"/>
              <a:ext cx="70082" cy="23371"/>
            </a:xfrm>
            <a:custGeom>
              <a:avLst/>
              <a:gdLst/>
              <a:ahLst/>
              <a:cxnLst/>
              <a:rect l="l" t="t" r="r" b="b"/>
              <a:pathLst>
                <a:path w="4588" h="1530" extrusionOk="0">
                  <a:moveTo>
                    <a:pt x="1" y="0"/>
                  </a:moveTo>
                  <a:lnTo>
                    <a:pt x="1" y="1529"/>
                  </a:lnTo>
                  <a:lnTo>
                    <a:pt x="4588" y="1529"/>
                  </a:lnTo>
                  <a:lnTo>
                    <a:pt x="4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4"/>
            <p:cNvSpPr/>
            <p:nvPr/>
          </p:nvSpPr>
          <p:spPr>
            <a:xfrm>
              <a:off x="3097019" y="2906304"/>
              <a:ext cx="70082" cy="23371"/>
            </a:xfrm>
            <a:custGeom>
              <a:avLst/>
              <a:gdLst/>
              <a:ahLst/>
              <a:cxnLst/>
              <a:rect l="l" t="t" r="r" b="b"/>
              <a:pathLst>
                <a:path w="4588" h="1530" extrusionOk="0">
                  <a:moveTo>
                    <a:pt x="1" y="0"/>
                  </a:moveTo>
                  <a:lnTo>
                    <a:pt x="1" y="1529"/>
                  </a:lnTo>
                  <a:lnTo>
                    <a:pt x="4588" y="1529"/>
                  </a:lnTo>
                  <a:lnTo>
                    <a:pt x="4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4"/>
            <p:cNvSpPr/>
            <p:nvPr/>
          </p:nvSpPr>
          <p:spPr>
            <a:xfrm>
              <a:off x="3097019" y="2953015"/>
              <a:ext cx="70082" cy="23355"/>
            </a:xfrm>
            <a:custGeom>
              <a:avLst/>
              <a:gdLst/>
              <a:ahLst/>
              <a:cxnLst/>
              <a:rect l="l" t="t" r="r" b="b"/>
              <a:pathLst>
                <a:path w="4588" h="1529" extrusionOk="0">
                  <a:moveTo>
                    <a:pt x="1" y="0"/>
                  </a:moveTo>
                  <a:lnTo>
                    <a:pt x="1" y="1529"/>
                  </a:lnTo>
                  <a:lnTo>
                    <a:pt x="4588" y="1529"/>
                  </a:lnTo>
                  <a:lnTo>
                    <a:pt x="4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4"/>
            <p:cNvSpPr/>
            <p:nvPr/>
          </p:nvSpPr>
          <p:spPr>
            <a:xfrm>
              <a:off x="2826204" y="2812881"/>
              <a:ext cx="399854" cy="399288"/>
            </a:xfrm>
            <a:custGeom>
              <a:avLst/>
              <a:gdLst/>
              <a:ahLst/>
              <a:cxnLst/>
              <a:rect l="l" t="t" r="r" b="b"/>
              <a:pathLst>
                <a:path w="26177" h="26140" extrusionOk="0">
                  <a:moveTo>
                    <a:pt x="6136" y="13787"/>
                  </a:moveTo>
                  <a:cubicBezTo>
                    <a:pt x="6553" y="13787"/>
                    <a:pt x="6900" y="14135"/>
                    <a:pt x="6900" y="14552"/>
                  </a:cubicBezTo>
                  <a:cubicBezTo>
                    <a:pt x="6900" y="14971"/>
                    <a:pt x="6553" y="15316"/>
                    <a:pt x="6136" y="15316"/>
                  </a:cubicBezTo>
                  <a:cubicBezTo>
                    <a:pt x="5708" y="15316"/>
                    <a:pt x="5362" y="14971"/>
                    <a:pt x="5362" y="14552"/>
                  </a:cubicBezTo>
                  <a:cubicBezTo>
                    <a:pt x="5362" y="14135"/>
                    <a:pt x="5708" y="13787"/>
                    <a:pt x="6136" y="13787"/>
                  </a:cubicBezTo>
                  <a:close/>
                  <a:moveTo>
                    <a:pt x="20032" y="13787"/>
                  </a:moveTo>
                  <a:cubicBezTo>
                    <a:pt x="20451" y="13787"/>
                    <a:pt x="20797" y="14135"/>
                    <a:pt x="20797" y="14552"/>
                  </a:cubicBezTo>
                  <a:cubicBezTo>
                    <a:pt x="20797" y="14971"/>
                    <a:pt x="20451" y="15316"/>
                    <a:pt x="20032" y="15316"/>
                  </a:cubicBezTo>
                  <a:cubicBezTo>
                    <a:pt x="19615" y="15316"/>
                    <a:pt x="19268" y="14971"/>
                    <a:pt x="19268" y="14552"/>
                  </a:cubicBezTo>
                  <a:cubicBezTo>
                    <a:pt x="19268" y="14135"/>
                    <a:pt x="19615" y="13787"/>
                    <a:pt x="20032" y="13787"/>
                  </a:cubicBezTo>
                  <a:close/>
                  <a:moveTo>
                    <a:pt x="9976" y="1529"/>
                  </a:moveTo>
                  <a:lnTo>
                    <a:pt x="9976" y="18385"/>
                  </a:lnTo>
                  <a:lnTo>
                    <a:pt x="6880" y="18385"/>
                  </a:lnTo>
                  <a:lnTo>
                    <a:pt x="6880" y="16718"/>
                  </a:lnTo>
                  <a:cubicBezTo>
                    <a:pt x="7800" y="16391"/>
                    <a:pt x="8455" y="15491"/>
                    <a:pt x="8409" y="14442"/>
                  </a:cubicBezTo>
                  <a:cubicBezTo>
                    <a:pt x="8355" y="13270"/>
                    <a:pt x="7400" y="12304"/>
                    <a:pt x="6225" y="12249"/>
                  </a:cubicBezTo>
                  <a:cubicBezTo>
                    <a:pt x="6188" y="12248"/>
                    <a:pt x="6150" y="12247"/>
                    <a:pt x="6113" y="12247"/>
                  </a:cubicBezTo>
                  <a:cubicBezTo>
                    <a:pt x="4853" y="12247"/>
                    <a:pt x="3822" y="13279"/>
                    <a:pt x="3822" y="14552"/>
                  </a:cubicBezTo>
                  <a:cubicBezTo>
                    <a:pt x="3822" y="15546"/>
                    <a:pt x="4460" y="16400"/>
                    <a:pt x="5351" y="16718"/>
                  </a:cubicBezTo>
                  <a:lnTo>
                    <a:pt x="5351" y="18385"/>
                  </a:lnTo>
                  <a:lnTo>
                    <a:pt x="2293" y="18385"/>
                  </a:lnTo>
                  <a:lnTo>
                    <a:pt x="2293" y="1529"/>
                  </a:lnTo>
                  <a:close/>
                  <a:moveTo>
                    <a:pt x="23883" y="1529"/>
                  </a:moveTo>
                  <a:lnTo>
                    <a:pt x="23883" y="18385"/>
                  </a:lnTo>
                  <a:lnTo>
                    <a:pt x="20788" y="18385"/>
                  </a:lnTo>
                  <a:lnTo>
                    <a:pt x="20788" y="16718"/>
                  </a:lnTo>
                  <a:cubicBezTo>
                    <a:pt x="21707" y="16391"/>
                    <a:pt x="22363" y="15491"/>
                    <a:pt x="22317" y="14442"/>
                  </a:cubicBezTo>
                  <a:cubicBezTo>
                    <a:pt x="22262" y="13270"/>
                    <a:pt x="21308" y="12304"/>
                    <a:pt x="20133" y="12249"/>
                  </a:cubicBezTo>
                  <a:cubicBezTo>
                    <a:pt x="20095" y="12248"/>
                    <a:pt x="20058" y="12247"/>
                    <a:pt x="20021" y="12247"/>
                  </a:cubicBezTo>
                  <a:cubicBezTo>
                    <a:pt x="18760" y="12247"/>
                    <a:pt x="17730" y="13279"/>
                    <a:pt x="17730" y="14552"/>
                  </a:cubicBezTo>
                  <a:cubicBezTo>
                    <a:pt x="17730" y="15546"/>
                    <a:pt x="18368" y="16400"/>
                    <a:pt x="19259" y="16718"/>
                  </a:cubicBezTo>
                  <a:lnTo>
                    <a:pt x="19259" y="18385"/>
                  </a:lnTo>
                  <a:lnTo>
                    <a:pt x="16201" y="18385"/>
                  </a:lnTo>
                  <a:lnTo>
                    <a:pt x="16201" y="1529"/>
                  </a:lnTo>
                  <a:close/>
                  <a:moveTo>
                    <a:pt x="6136" y="23090"/>
                  </a:moveTo>
                  <a:cubicBezTo>
                    <a:pt x="6553" y="23090"/>
                    <a:pt x="6900" y="23435"/>
                    <a:pt x="6900" y="23855"/>
                  </a:cubicBezTo>
                  <a:cubicBezTo>
                    <a:pt x="6900" y="24272"/>
                    <a:pt x="6553" y="24619"/>
                    <a:pt x="6136" y="24619"/>
                  </a:cubicBezTo>
                  <a:cubicBezTo>
                    <a:pt x="5708" y="24619"/>
                    <a:pt x="5362" y="24272"/>
                    <a:pt x="5362" y="23855"/>
                  </a:cubicBezTo>
                  <a:cubicBezTo>
                    <a:pt x="5362" y="23435"/>
                    <a:pt x="5708" y="23090"/>
                    <a:pt x="6136" y="23090"/>
                  </a:cubicBezTo>
                  <a:close/>
                  <a:moveTo>
                    <a:pt x="20032" y="23090"/>
                  </a:moveTo>
                  <a:cubicBezTo>
                    <a:pt x="20451" y="23090"/>
                    <a:pt x="20797" y="23435"/>
                    <a:pt x="20797" y="23855"/>
                  </a:cubicBezTo>
                  <a:cubicBezTo>
                    <a:pt x="20797" y="24272"/>
                    <a:pt x="20451" y="24619"/>
                    <a:pt x="20032" y="24619"/>
                  </a:cubicBezTo>
                  <a:cubicBezTo>
                    <a:pt x="19615" y="24619"/>
                    <a:pt x="19268" y="24272"/>
                    <a:pt x="19268" y="23855"/>
                  </a:cubicBezTo>
                  <a:cubicBezTo>
                    <a:pt x="19268" y="23435"/>
                    <a:pt x="19615" y="23090"/>
                    <a:pt x="20032" y="23090"/>
                  </a:cubicBezTo>
                  <a:close/>
                  <a:moveTo>
                    <a:pt x="765" y="0"/>
                  </a:moveTo>
                  <a:lnTo>
                    <a:pt x="765" y="19914"/>
                  </a:lnTo>
                  <a:lnTo>
                    <a:pt x="5351" y="19914"/>
                  </a:lnTo>
                  <a:lnTo>
                    <a:pt x="5351" y="21679"/>
                  </a:lnTo>
                  <a:cubicBezTo>
                    <a:pt x="4696" y="21906"/>
                    <a:pt x="4187" y="22426"/>
                    <a:pt x="3951" y="23081"/>
                  </a:cubicBezTo>
                  <a:lnTo>
                    <a:pt x="0" y="23081"/>
                  </a:lnTo>
                  <a:lnTo>
                    <a:pt x="0" y="24610"/>
                  </a:lnTo>
                  <a:lnTo>
                    <a:pt x="3969" y="24610"/>
                  </a:lnTo>
                  <a:cubicBezTo>
                    <a:pt x="4279" y="25493"/>
                    <a:pt x="5133" y="26139"/>
                    <a:pt x="6136" y="26139"/>
                  </a:cubicBezTo>
                  <a:cubicBezTo>
                    <a:pt x="7136" y="26139"/>
                    <a:pt x="7984" y="25493"/>
                    <a:pt x="8300" y="24610"/>
                  </a:cubicBezTo>
                  <a:lnTo>
                    <a:pt x="17867" y="24610"/>
                  </a:lnTo>
                  <a:cubicBezTo>
                    <a:pt x="18184" y="25493"/>
                    <a:pt x="19040" y="26139"/>
                    <a:pt x="20041" y="26139"/>
                  </a:cubicBezTo>
                  <a:cubicBezTo>
                    <a:pt x="21043" y="26139"/>
                    <a:pt x="21889" y="25493"/>
                    <a:pt x="22208" y="24610"/>
                  </a:cubicBezTo>
                  <a:lnTo>
                    <a:pt x="26176" y="24610"/>
                  </a:lnTo>
                  <a:lnTo>
                    <a:pt x="26176" y="23081"/>
                  </a:lnTo>
                  <a:lnTo>
                    <a:pt x="22216" y="23081"/>
                  </a:lnTo>
                  <a:cubicBezTo>
                    <a:pt x="21989" y="22426"/>
                    <a:pt x="21471" y="21906"/>
                    <a:pt x="20825" y="21679"/>
                  </a:cubicBezTo>
                  <a:lnTo>
                    <a:pt x="20825" y="19914"/>
                  </a:lnTo>
                  <a:lnTo>
                    <a:pt x="25412" y="19914"/>
                  </a:lnTo>
                  <a:lnTo>
                    <a:pt x="25412" y="0"/>
                  </a:lnTo>
                  <a:lnTo>
                    <a:pt x="14672" y="0"/>
                  </a:lnTo>
                  <a:lnTo>
                    <a:pt x="14672" y="19914"/>
                  </a:lnTo>
                  <a:lnTo>
                    <a:pt x="19259" y="19914"/>
                  </a:lnTo>
                  <a:lnTo>
                    <a:pt x="19259" y="21679"/>
                  </a:lnTo>
                  <a:cubicBezTo>
                    <a:pt x="18604" y="21906"/>
                    <a:pt x="18086" y="22426"/>
                    <a:pt x="17857" y="23081"/>
                  </a:cubicBezTo>
                  <a:lnTo>
                    <a:pt x="8283" y="23081"/>
                  </a:lnTo>
                  <a:cubicBezTo>
                    <a:pt x="8047" y="22426"/>
                    <a:pt x="7536" y="21906"/>
                    <a:pt x="6880" y="21679"/>
                  </a:cubicBezTo>
                  <a:lnTo>
                    <a:pt x="6880" y="19914"/>
                  </a:lnTo>
                  <a:lnTo>
                    <a:pt x="11505" y="19914"/>
                  </a:lnTo>
                  <a:lnTo>
                    <a:pt x="11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64"/>
          <p:cNvGrpSpPr/>
          <p:nvPr/>
        </p:nvGrpSpPr>
        <p:grpSpPr>
          <a:xfrm>
            <a:off x="2230464" y="3621525"/>
            <a:ext cx="281381" cy="399823"/>
            <a:chOff x="2886556" y="3252454"/>
            <a:chExt cx="281381" cy="399823"/>
          </a:xfrm>
        </p:grpSpPr>
        <p:sp>
          <p:nvSpPr>
            <p:cNvPr id="962" name="Google Shape;962;p64"/>
            <p:cNvSpPr/>
            <p:nvPr/>
          </p:nvSpPr>
          <p:spPr>
            <a:xfrm>
              <a:off x="2886556" y="3252454"/>
              <a:ext cx="281381" cy="399823"/>
            </a:xfrm>
            <a:custGeom>
              <a:avLst/>
              <a:gdLst/>
              <a:ahLst/>
              <a:cxnLst/>
              <a:rect l="l" t="t" r="r" b="b"/>
              <a:pathLst>
                <a:path w="18421" h="26175" extrusionOk="0">
                  <a:moveTo>
                    <a:pt x="15773" y="1530"/>
                  </a:moveTo>
                  <a:lnTo>
                    <a:pt x="16854" y="2613"/>
                  </a:lnTo>
                  <a:lnTo>
                    <a:pt x="16854" y="23563"/>
                  </a:lnTo>
                  <a:lnTo>
                    <a:pt x="15773" y="24646"/>
                  </a:lnTo>
                  <a:lnTo>
                    <a:pt x="2613" y="24646"/>
                  </a:lnTo>
                  <a:lnTo>
                    <a:pt x="1529" y="23563"/>
                  </a:lnTo>
                  <a:lnTo>
                    <a:pt x="1529" y="2613"/>
                  </a:lnTo>
                  <a:lnTo>
                    <a:pt x="2613" y="1530"/>
                  </a:lnTo>
                  <a:close/>
                  <a:moveTo>
                    <a:pt x="1984" y="1"/>
                  </a:moveTo>
                  <a:lnTo>
                    <a:pt x="0" y="1984"/>
                  </a:lnTo>
                  <a:lnTo>
                    <a:pt x="0" y="24192"/>
                  </a:lnTo>
                  <a:lnTo>
                    <a:pt x="1984" y="26175"/>
                  </a:lnTo>
                  <a:lnTo>
                    <a:pt x="16437" y="26175"/>
                  </a:lnTo>
                  <a:lnTo>
                    <a:pt x="18420" y="24192"/>
                  </a:lnTo>
                  <a:lnTo>
                    <a:pt x="18420" y="1984"/>
                  </a:lnTo>
                  <a:lnTo>
                    <a:pt x="16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4"/>
            <p:cNvSpPr/>
            <p:nvPr/>
          </p:nvSpPr>
          <p:spPr>
            <a:xfrm>
              <a:off x="3027226" y="3515476"/>
              <a:ext cx="46894" cy="46864"/>
            </a:xfrm>
            <a:custGeom>
              <a:avLst/>
              <a:gdLst/>
              <a:ahLst/>
              <a:cxnLst/>
              <a:rect l="l" t="t" r="r" b="b"/>
              <a:pathLst>
                <a:path w="3070" h="3068" extrusionOk="0">
                  <a:moveTo>
                    <a:pt x="1529" y="0"/>
                  </a:moveTo>
                  <a:cubicBezTo>
                    <a:pt x="1529" y="848"/>
                    <a:pt x="848" y="1538"/>
                    <a:pt x="0" y="1538"/>
                  </a:cubicBezTo>
                  <a:lnTo>
                    <a:pt x="0" y="3067"/>
                  </a:lnTo>
                  <a:cubicBezTo>
                    <a:pt x="1693" y="3067"/>
                    <a:pt x="3069" y="1693"/>
                    <a:pt x="3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4"/>
            <p:cNvSpPr/>
            <p:nvPr/>
          </p:nvSpPr>
          <p:spPr>
            <a:xfrm>
              <a:off x="2933405" y="3299302"/>
              <a:ext cx="23371" cy="23508"/>
            </a:xfrm>
            <a:custGeom>
              <a:avLst/>
              <a:gdLst/>
              <a:ahLst/>
              <a:cxnLst/>
              <a:rect l="l" t="t" r="r" b="b"/>
              <a:pathLst>
                <a:path w="1530" h="1539" extrusionOk="0">
                  <a:moveTo>
                    <a:pt x="765" y="1"/>
                  </a:moveTo>
                  <a:cubicBezTo>
                    <a:pt x="345" y="1"/>
                    <a:pt x="0" y="346"/>
                    <a:pt x="0" y="774"/>
                  </a:cubicBezTo>
                  <a:cubicBezTo>
                    <a:pt x="0" y="1193"/>
                    <a:pt x="345" y="1538"/>
                    <a:pt x="765" y="1538"/>
                  </a:cubicBezTo>
                  <a:cubicBezTo>
                    <a:pt x="1193" y="1538"/>
                    <a:pt x="1529" y="1193"/>
                    <a:pt x="1529" y="774"/>
                  </a:cubicBezTo>
                  <a:cubicBezTo>
                    <a:pt x="1529" y="346"/>
                    <a:pt x="1193"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4"/>
            <p:cNvSpPr/>
            <p:nvPr/>
          </p:nvSpPr>
          <p:spPr>
            <a:xfrm>
              <a:off x="3097294" y="3299302"/>
              <a:ext cx="23539" cy="23508"/>
            </a:xfrm>
            <a:custGeom>
              <a:avLst/>
              <a:gdLst/>
              <a:ahLst/>
              <a:cxnLst/>
              <a:rect l="l" t="t" r="r" b="b"/>
              <a:pathLst>
                <a:path w="1541" h="1539" extrusionOk="0">
                  <a:moveTo>
                    <a:pt x="776" y="1"/>
                  </a:moveTo>
                  <a:cubicBezTo>
                    <a:pt x="348" y="1"/>
                    <a:pt x="0" y="346"/>
                    <a:pt x="0" y="774"/>
                  </a:cubicBezTo>
                  <a:cubicBezTo>
                    <a:pt x="0" y="1193"/>
                    <a:pt x="348" y="1538"/>
                    <a:pt x="776" y="1538"/>
                  </a:cubicBezTo>
                  <a:cubicBezTo>
                    <a:pt x="1193" y="1538"/>
                    <a:pt x="1540" y="1193"/>
                    <a:pt x="1540" y="774"/>
                  </a:cubicBezTo>
                  <a:cubicBezTo>
                    <a:pt x="1540" y="346"/>
                    <a:pt x="1193"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4"/>
            <p:cNvSpPr/>
            <p:nvPr/>
          </p:nvSpPr>
          <p:spPr>
            <a:xfrm>
              <a:off x="2930900" y="3345815"/>
              <a:ext cx="190326" cy="263983"/>
            </a:xfrm>
            <a:custGeom>
              <a:avLst/>
              <a:gdLst/>
              <a:ahLst/>
              <a:cxnLst/>
              <a:rect l="l" t="t" r="r" b="b"/>
              <a:pathLst>
                <a:path w="12460" h="17282" extrusionOk="0">
                  <a:moveTo>
                    <a:pt x="3240" y="1560"/>
                  </a:moveTo>
                  <a:cubicBezTo>
                    <a:pt x="3721" y="1560"/>
                    <a:pt x="4254" y="1782"/>
                    <a:pt x="4742" y="2325"/>
                  </a:cubicBezTo>
                  <a:cubicBezTo>
                    <a:pt x="4760" y="2353"/>
                    <a:pt x="4777" y="2390"/>
                    <a:pt x="4777" y="2425"/>
                  </a:cubicBezTo>
                  <a:lnTo>
                    <a:pt x="4777" y="10262"/>
                  </a:lnTo>
                  <a:lnTo>
                    <a:pt x="4777" y="10271"/>
                  </a:lnTo>
                  <a:cubicBezTo>
                    <a:pt x="4737" y="10328"/>
                    <a:pt x="4685" y="10353"/>
                    <a:pt x="4636" y="10353"/>
                  </a:cubicBezTo>
                  <a:cubicBezTo>
                    <a:pt x="4578" y="10353"/>
                    <a:pt x="4525" y="10317"/>
                    <a:pt x="4504" y="10262"/>
                  </a:cubicBezTo>
                  <a:lnTo>
                    <a:pt x="1711" y="2962"/>
                  </a:lnTo>
                  <a:cubicBezTo>
                    <a:pt x="1779" y="2177"/>
                    <a:pt x="2437" y="1560"/>
                    <a:pt x="3240" y="1560"/>
                  </a:cubicBezTo>
                  <a:close/>
                  <a:moveTo>
                    <a:pt x="6306" y="6521"/>
                  </a:moveTo>
                  <a:cubicBezTo>
                    <a:pt x="8847" y="6521"/>
                    <a:pt x="10904" y="8587"/>
                    <a:pt x="10904" y="11116"/>
                  </a:cubicBezTo>
                  <a:cubicBezTo>
                    <a:pt x="10904" y="13657"/>
                    <a:pt x="8847" y="15723"/>
                    <a:pt x="6306" y="15723"/>
                  </a:cubicBezTo>
                  <a:cubicBezTo>
                    <a:pt x="3814" y="15723"/>
                    <a:pt x="1748" y="13702"/>
                    <a:pt x="1702" y="11208"/>
                  </a:cubicBezTo>
                  <a:cubicBezTo>
                    <a:pt x="1693" y="10363"/>
                    <a:pt x="1903" y="9552"/>
                    <a:pt x="2311" y="8834"/>
                  </a:cubicBezTo>
                  <a:lnTo>
                    <a:pt x="3067" y="10808"/>
                  </a:lnTo>
                  <a:cubicBezTo>
                    <a:pt x="3314" y="11455"/>
                    <a:pt x="3941" y="11892"/>
                    <a:pt x="4633" y="11892"/>
                  </a:cubicBezTo>
                  <a:cubicBezTo>
                    <a:pt x="5553" y="11892"/>
                    <a:pt x="6306" y="11136"/>
                    <a:pt x="6306" y="10208"/>
                  </a:cubicBezTo>
                  <a:lnTo>
                    <a:pt x="6306" y="6521"/>
                  </a:lnTo>
                  <a:close/>
                  <a:moveTo>
                    <a:pt x="3234" y="1"/>
                  </a:moveTo>
                  <a:cubicBezTo>
                    <a:pt x="1534" y="1"/>
                    <a:pt x="155" y="1383"/>
                    <a:pt x="155" y="3080"/>
                  </a:cubicBezTo>
                  <a:lnTo>
                    <a:pt x="155" y="3218"/>
                  </a:lnTo>
                  <a:lnTo>
                    <a:pt x="1638" y="7112"/>
                  </a:lnTo>
                  <a:cubicBezTo>
                    <a:pt x="529" y="8406"/>
                    <a:pt x="0" y="10098"/>
                    <a:pt x="190" y="11846"/>
                  </a:cubicBezTo>
                  <a:cubicBezTo>
                    <a:pt x="518" y="14712"/>
                    <a:pt x="2822" y="16970"/>
                    <a:pt x="5697" y="17252"/>
                  </a:cubicBezTo>
                  <a:cubicBezTo>
                    <a:pt x="5902" y="17272"/>
                    <a:pt x="6105" y="17281"/>
                    <a:pt x="6305" y="17281"/>
                  </a:cubicBezTo>
                  <a:cubicBezTo>
                    <a:pt x="9700" y="17281"/>
                    <a:pt x="12459" y="14520"/>
                    <a:pt x="12459" y="11127"/>
                  </a:cubicBezTo>
                  <a:cubicBezTo>
                    <a:pt x="12459" y="7731"/>
                    <a:pt x="9703" y="4974"/>
                    <a:pt x="6306" y="4974"/>
                  </a:cubicBezTo>
                  <a:lnTo>
                    <a:pt x="6306" y="3109"/>
                  </a:lnTo>
                  <a:cubicBezTo>
                    <a:pt x="6306" y="1543"/>
                    <a:pt x="5151" y="206"/>
                    <a:pt x="3604" y="22"/>
                  </a:cubicBezTo>
                  <a:cubicBezTo>
                    <a:pt x="3479" y="8"/>
                    <a:pt x="3356" y="1"/>
                    <a:pt x="3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4"/>
            <p:cNvSpPr/>
            <p:nvPr/>
          </p:nvSpPr>
          <p:spPr>
            <a:xfrm>
              <a:off x="3050582" y="3346442"/>
              <a:ext cx="23371" cy="46726"/>
            </a:xfrm>
            <a:custGeom>
              <a:avLst/>
              <a:gdLst/>
              <a:ahLst/>
              <a:cxnLst/>
              <a:rect l="l" t="t" r="r" b="b"/>
              <a:pathLst>
                <a:path w="1530" h="3059" extrusionOk="0">
                  <a:moveTo>
                    <a:pt x="0" y="1"/>
                  </a:moveTo>
                  <a:lnTo>
                    <a:pt x="0" y="3059"/>
                  </a:lnTo>
                  <a:lnTo>
                    <a:pt x="1529" y="3059"/>
                  </a:lnTo>
                  <a:lnTo>
                    <a:pt x="15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4"/>
            <p:cNvSpPr/>
            <p:nvPr/>
          </p:nvSpPr>
          <p:spPr>
            <a:xfrm>
              <a:off x="3097294" y="3346442"/>
              <a:ext cx="23371" cy="46726"/>
            </a:xfrm>
            <a:custGeom>
              <a:avLst/>
              <a:gdLst/>
              <a:ahLst/>
              <a:cxnLst/>
              <a:rect l="l" t="t" r="r" b="b"/>
              <a:pathLst>
                <a:path w="1530" h="3059" extrusionOk="0">
                  <a:moveTo>
                    <a:pt x="0" y="1"/>
                  </a:moveTo>
                  <a:lnTo>
                    <a:pt x="0" y="3059"/>
                  </a:lnTo>
                  <a:lnTo>
                    <a:pt x="1529" y="3059"/>
                  </a:lnTo>
                  <a:lnTo>
                    <a:pt x="15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 name="Google Shape;969;p64"/>
          <p:cNvGrpSpPr/>
          <p:nvPr/>
        </p:nvGrpSpPr>
        <p:grpSpPr>
          <a:xfrm>
            <a:off x="2784243" y="1648957"/>
            <a:ext cx="399823" cy="399869"/>
            <a:chOff x="3266085" y="1491047"/>
            <a:chExt cx="399823" cy="399869"/>
          </a:xfrm>
        </p:grpSpPr>
        <p:sp>
          <p:nvSpPr>
            <p:cNvPr id="970" name="Google Shape;970;p64"/>
            <p:cNvSpPr/>
            <p:nvPr/>
          </p:nvSpPr>
          <p:spPr>
            <a:xfrm>
              <a:off x="3312797" y="1537758"/>
              <a:ext cx="54501" cy="23371"/>
            </a:xfrm>
            <a:custGeom>
              <a:avLst/>
              <a:gdLst/>
              <a:ahLst/>
              <a:cxnLst/>
              <a:rect l="l" t="t" r="r" b="b"/>
              <a:pathLst>
                <a:path w="3568" h="1530" extrusionOk="0">
                  <a:moveTo>
                    <a:pt x="1" y="1"/>
                  </a:moveTo>
                  <a:lnTo>
                    <a:pt x="1" y="1530"/>
                  </a:lnTo>
                  <a:lnTo>
                    <a:pt x="3568" y="1530"/>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4"/>
            <p:cNvSpPr/>
            <p:nvPr/>
          </p:nvSpPr>
          <p:spPr>
            <a:xfrm>
              <a:off x="3312797" y="1585035"/>
              <a:ext cx="54501" cy="23371"/>
            </a:xfrm>
            <a:custGeom>
              <a:avLst/>
              <a:gdLst/>
              <a:ahLst/>
              <a:cxnLst/>
              <a:rect l="l" t="t" r="r" b="b"/>
              <a:pathLst>
                <a:path w="3568" h="1530" extrusionOk="0">
                  <a:moveTo>
                    <a:pt x="1" y="1"/>
                  </a:moveTo>
                  <a:lnTo>
                    <a:pt x="1" y="1530"/>
                  </a:lnTo>
                  <a:lnTo>
                    <a:pt x="3568" y="1530"/>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4"/>
            <p:cNvSpPr/>
            <p:nvPr/>
          </p:nvSpPr>
          <p:spPr>
            <a:xfrm>
              <a:off x="3312935" y="1631624"/>
              <a:ext cx="23371" cy="23371"/>
            </a:xfrm>
            <a:custGeom>
              <a:avLst/>
              <a:gdLst/>
              <a:ahLst/>
              <a:cxnLst/>
              <a:rect l="l" t="t" r="r" b="b"/>
              <a:pathLst>
                <a:path w="1530" h="1530" extrusionOk="0">
                  <a:moveTo>
                    <a:pt x="765" y="0"/>
                  </a:moveTo>
                  <a:cubicBezTo>
                    <a:pt x="337" y="0"/>
                    <a:pt x="0" y="345"/>
                    <a:pt x="0" y="765"/>
                  </a:cubicBezTo>
                  <a:cubicBezTo>
                    <a:pt x="0" y="1193"/>
                    <a:pt x="337" y="1529"/>
                    <a:pt x="765" y="1529"/>
                  </a:cubicBezTo>
                  <a:cubicBezTo>
                    <a:pt x="1184" y="1529"/>
                    <a:pt x="1529" y="1193"/>
                    <a:pt x="1529" y="765"/>
                  </a:cubicBezTo>
                  <a:cubicBezTo>
                    <a:pt x="1529" y="345"/>
                    <a:pt x="1184"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4"/>
            <p:cNvSpPr/>
            <p:nvPr/>
          </p:nvSpPr>
          <p:spPr>
            <a:xfrm>
              <a:off x="3266085" y="1491047"/>
              <a:ext cx="399823" cy="399869"/>
            </a:xfrm>
            <a:custGeom>
              <a:avLst/>
              <a:gdLst/>
              <a:ahLst/>
              <a:cxnLst/>
              <a:rect l="l" t="t" r="r" b="b"/>
              <a:pathLst>
                <a:path w="26175" h="26178" extrusionOk="0">
                  <a:moveTo>
                    <a:pt x="8192" y="1530"/>
                  </a:moveTo>
                  <a:lnTo>
                    <a:pt x="8192" y="12270"/>
                  </a:lnTo>
                  <a:lnTo>
                    <a:pt x="1530" y="12270"/>
                  </a:lnTo>
                  <a:lnTo>
                    <a:pt x="1530" y="1530"/>
                  </a:lnTo>
                  <a:close/>
                  <a:moveTo>
                    <a:pt x="24646" y="6663"/>
                  </a:moveTo>
                  <a:lnTo>
                    <a:pt x="24646" y="17403"/>
                  </a:lnTo>
                  <a:lnTo>
                    <a:pt x="17984" y="17403"/>
                  </a:lnTo>
                  <a:lnTo>
                    <a:pt x="17984" y="6663"/>
                  </a:lnTo>
                  <a:close/>
                  <a:moveTo>
                    <a:pt x="4852" y="17385"/>
                  </a:moveTo>
                  <a:cubicBezTo>
                    <a:pt x="5278" y="17385"/>
                    <a:pt x="5616" y="17730"/>
                    <a:pt x="5616" y="18150"/>
                  </a:cubicBezTo>
                  <a:cubicBezTo>
                    <a:pt x="5616" y="18567"/>
                    <a:pt x="5278" y="18914"/>
                    <a:pt x="4852" y="18914"/>
                  </a:cubicBezTo>
                  <a:cubicBezTo>
                    <a:pt x="4432" y="18914"/>
                    <a:pt x="4087" y="18567"/>
                    <a:pt x="4087" y="18150"/>
                  </a:cubicBezTo>
                  <a:cubicBezTo>
                    <a:pt x="4087" y="17730"/>
                    <a:pt x="4432" y="17385"/>
                    <a:pt x="4852" y="17385"/>
                  </a:cubicBezTo>
                  <a:close/>
                  <a:moveTo>
                    <a:pt x="13087" y="23108"/>
                  </a:moveTo>
                  <a:cubicBezTo>
                    <a:pt x="13506" y="23108"/>
                    <a:pt x="13851" y="23455"/>
                    <a:pt x="13851" y="23873"/>
                  </a:cubicBezTo>
                  <a:cubicBezTo>
                    <a:pt x="13851" y="24301"/>
                    <a:pt x="13506" y="24637"/>
                    <a:pt x="13087" y="24637"/>
                  </a:cubicBezTo>
                  <a:cubicBezTo>
                    <a:pt x="12661" y="24637"/>
                    <a:pt x="12313" y="24301"/>
                    <a:pt x="12313" y="23873"/>
                  </a:cubicBezTo>
                  <a:cubicBezTo>
                    <a:pt x="12313" y="23455"/>
                    <a:pt x="12661" y="23108"/>
                    <a:pt x="13087" y="23108"/>
                  </a:cubicBezTo>
                  <a:close/>
                  <a:moveTo>
                    <a:pt x="21315" y="23108"/>
                  </a:moveTo>
                  <a:cubicBezTo>
                    <a:pt x="21734" y="23108"/>
                    <a:pt x="22079" y="23455"/>
                    <a:pt x="22079" y="23873"/>
                  </a:cubicBezTo>
                  <a:cubicBezTo>
                    <a:pt x="22079" y="24301"/>
                    <a:pt x="21734" y="24637"/>
                    <a:pt x="21315" y="24637"/>
                  </a:cubicBezTo>
                  <a:cubicBezTo>
                    <a:pt x="20887" y="24637"/>
                    <a:pt x="20550" y="24301"/>
                    <a:pt x="20550" y="23873"/>
                  </a:cubicBezTo>
                  <a:cubicBezTo>
                    <a:pt x="20550" y="23455"/>
                    <a:pt x="20887" y="23108"/>
                    <a:pt x="21315" y="23108"/>
                  </a:cubicBezTo>
                  <a:close/>
                  <a:moveTo>
                    <a:pt x="1" y="1"/>
                  </a:moveTo>
                  <a:lnTo>
                    <a:pt x="1" y="13799"/>
                  </a:lnTo>
                  <a:lnTo>
                    <a:pt x="4076" y="13799"/>
                  </a:lnTo>
                  <a:lnTo>
                    <a:pt x="4076" y="16001"/>
                  </a:lnTo>
                  <a:cubicBezTo>
                    <a:pt x="3148" y="16328"/>
                    <a:pt x="2493" y="17222"/>
                    <a:pt x="2539" y="18268"/>
                  </a:cubicBezTo>
                  <a:cubicBezTo>
                    <a:pt x="2593" y="19450"/>
                    <a:pt x="3550" y="20406"/>
                    <a:pt x="4732" y="20461"/>
                  </a:cubicBezTo>
                  <a:cubicBezTo>
                    <a:pt x="4766" y="20462"/>
                    <a:pt x="4801" y="20463"/>
                    <a:pt x="4835" y="20463"/>
                  </a:cubicBezTo>
                  <a:cubicBezTo>
                    <a:pt x="5839" y="20463"/>
                    <a:pt x="6691" y="19821"/>
                    <a:pt x="7008" y="18932"/>
                  </a:cubicBezTo>
                  <a:lnTo>
                    <a:pt x="12305" y="18932"/>
                  </a:lnTo>
                  <a:lnTo>
                    <a:pt x="12305" y="21717"/>
                  </a:lnTo>
                  <a:cubicBezTo>
                    <a:pt x="11649" y="21944"/>
                    <a:pt x="11132" y="22464"/>
                    <a:pt x="10902" y="23119"/>
                  </a:cubicBezTo>
                  <a:lnTo>
                    <a:pt x="1" y="23119"/>
                  </a:lnTo>
                  <a:lnTo>
                    <a:pt x="1" y="24648"/>
                  </a:lnTo>
                  <a:lnTo>
                    <a:pt x="10913" y="24648"/>
                  </a:lnTo>
                  <a:cubicBezTo>
                    <a:pt x="11230" y="25539"/>
                    <a:pt x="12086" y="26177"/>
                    <a:pt x="13087" y="26177"/>
                  </a:cubicBezTo>
                  <a:cubicBezTo>
                    <a:pt x="14080" y="26177"/>
                    <a:pt x="14935" y="25539"/>
                    <a:pt x="15253" y="24648"/>
                  </a:cubicBezTo>
                  <a:lnTo>
                    <a:pt x="19148" y="24648"/>
                  </a:lnTo>
                  <a:cubicBezTo>
                    <a:pt x="19458" y="25539"/>
                    <a:pt x="20314" y="26177"/>
                    <a:pt x="21315" y="26177"/>
                  </a:cubicBezTo>
                  <a:cubicBezTo>
                    <a:pt x="22315" y="26177"/>
                    <a:pt x="23163" y="25539"/>
                    <a:pt x="23482" y="24648"/>
                  </a:cubicBezTo>
                  <a:lnTo>
                    <a:pt x="26175" y="24648"/>
                  </a:lnTo>
                  <a:lnTo>
                    <a:pt x="26175" y="23119"/>
                  </a:lnTo>
                  <a:lnTo>
                    <a:pt x="23490" y="23119"/>
                  </a:lnTo>
                  <a:cubicBezTo>
                    <a:pt x="23263" y="22464"/>
                    <a:pt x="22743" y="21944"/>
                    <a:pt x="22097" y="21717"/>
                  </a:cubicBezTo>
                  <a:lnTo>
                    <a:pt x="22097" y="18932"/>
                  </a:lnTo>
                  <a:lnTo>
                    <a:pt x="26175" y="18932"/>
                  </a:lnTo>
                  <a:lnTo>
                    <a:pt x="26175" y="5099"/>
                  </a:lnTo>
                  <a:lnTo>
                    <a:pt x="16455" y="5099"/>
                  </a:lnTo>
                  <a:lnTo>
                    <a:pt x="16455" y="18932"/>
                  </a:lnTo>
                  <a:lnTo>
                    <a:pt x="20533" y="18932"/>
                  </a:lnTo>
                  <a:lnTo>
                    <a:pt x="20533" y="21717"/>
                  </a:lnTo>
                  <a:cubicBezTo>
                    <a:pt x="19878" y="21944"/>
                    <a:pt x="19358" y="22464"/>
                    <a:pt x="19131" y="23119"/>
                  </a:cubicBezTo>
                  <a:lnTo>
                    <a:pt x="15271" y="23119"/>
                  </a:lnTo>
                  <a:cubicBezTo>
                    <a:pt x="15035" y="22464"/>
                    <a:pt x="14517" y="21944"/>
                    <a:pt x="13871" y="21717"/>
                  </a:cubicBezTo>
                  <a:lnTo>
                    <a:pt x="13871" y="17403"/>
                  </a:lnTo>
                  <a:lnTo>
                    <a:pt x="7045" y="17403"/>
                  </a:lnTo>
                  <a:cubicBezTo>
                    <a:pt x="6807" y="16748"/>
                    <a:pt x="6289" y="16228"/>
                    <a:pt x="5643" y="16001"/>
                  </a:cubicBezTo>
                  <a:lnTo>
                    <a:pt x="5643" y="13799"/>
                  </a:lnTo>
                  <a:lnTo>
                    <a:pt x="9721" y="13799"/>
                  </a:lnTo>
                  <a:lnTo>
                    <a:pt x="97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4"/>
            <p:cNvSpPr/>
            <p:nvPr/>
          </p:nvSpPr>
          <p:spPr>
            <a:xfrm>
              <a:off x="3564702" y="1616166"/>
              <a:ext cx="54501" cy="23371"/>
            </a:xfrm>
            <a:custGeom>
              <a:avLst/>
              <a:gdLst/>
              <a:ahLst/>
              <a:cxnLst/>
              <a:rect l="l" t="t" r="r" b="b"/>
              <a:pathLst>
                <a:path w="3568" h="1530" extrusionOk="0">
                  <a:moveTo>
                    <a:pt x="1" y="1"/>
                  </a:moveTo>
                  <a:lnTo>
                    <a:pt x="1" y="1530"/>
                  </a:lnTo>
                  <a:lnTo>
                    <a:pt x="3568" y="1530"/>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4"/>
            <p:cNvSpPr/>
            <p:nvPr/>
          </p:nvSpPr>
          <p:spPr>
            <a:xfrm>
              <a:off x="3564702" y="1662877"/>
              <a:ext cx="54501" cy="23371"/>
            </a:xfrm>
            <a:custGeom>
              <a:avLst/>
              <a:gdLst/>
              <a:ahLst/>
              <a:cxnLst/>
              <a:rect l="l" t="t" r="r" b="b"/>
              <a:pathLst>
                <a:path w="3568" h="1530" extrusionOk="0">
                  <a:moveTo>
                    <a:pt x="1" y="1"/>
                  </a:moveTo>
                  <a:lnTo>
                    <a:pt x="1" y="1530"/>
                  </a:lnTo>
                  <a:lnTo>
                    <a:pt x="3568" y="1530"/>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4"/>
            <p:cNvSpPr/>
            <p:nvPr/>
          </p:nvSpPr>
          <p:spPr>
            <a:xfrm>
              <a:off x="3564274" y="1709726"/>
              <a:ext cx="23508" cy="23371"/>
            </a:xfrm>
            <a:custGeom>
              <a:avLst/>
              <a:gdLst/>
              <a:ahLst/>
              <a:cxnLst/>
              <a:rect l="l" t="t" r="r" b="b"/>
              <a:pathLst>
                <a:path w="1539" h="1530" extrusionOk="0">
                  <a:moveTo>
                    <a:pt x="774" y="0"/>
                  </a:moveTo>
                  <a:cubicBezTo>
                    <a:pt x="348" y="0"/>
                    <a:pt x="1" y="339"/>
                    <a:pt x="1" y="765"/>
                  </a:cubicBezTo>
                  <a:cubicBezTo>
                    <a:pt x="1" y="1184"/>
                    <a:pt x="348" y="1529"/>
                    <a:pt x="774" y="1529"/>
                  </a:cubicBezTo>
                  <a:cubicBezTo>
                    <a:pt x="1193" y="1529"/>
                    <a:pt x="1538" y="1184"/>
                    <a:pt x="1538" y="765"/>
                  </a:cubicBezTo>
                  <a:cubicBezTo>
                    <a:pt x="1538" y="339"/>
                    <a:pt x="119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64"/>
          <p:cNvGrpSpPr/>
          <p:nvPr/>
        </p:nvGrpSpPr>
        <p:grpSpPr>
          <a:xfrm>
            <a:off x="2784090" y="2142230"/>
            <a:ext cx="400129" cy="398723"/>
            <a:chOff x="3266483" y="1931597"/>
            <a:chExt cx="400129" cy="398723"/>
          </a:xfrm>
        </p:grpSpPr>
        <p:sp>
          <p:nvSpPr>
            <p:cNvPr id="978" name="Google Shape;978;p64"/>
            <p:cNvSpPr/>
            <p:nvPr/>
          </p:nvSpPr>
          <p:spPr>
            <a:xfrm>
              <a:off x="3266483" y="1931597"/>
              <a:ext cx="400129" cy="398723"/>
            </a:xfrm>
            <a:custGeom>
              <a:avLst/>
              <a:gdLst/>
              <a:ahLst/>
              <a:cxnLst/>
              <a:rect l="l" t="t" r="r" b="b"/>
              <a:pathLst>
                <a:path w="26195" h="26103" extrusionOk="0">
                  <a:moveTo>
                    <a:pt x="14601" y="1530"/>
                  </a:moveTo>
                  <a:lnTo>
                    <a:pt x="14601" y="4588"/>
                  </a:lnTo>
                  <a:lnTo>
                    <a:pt x="11543" y="4588"/>
                  </a:lnTo>
                  <a:lnTo>
                    <a:pt x="11543" y="1530"/>
                  </a:lnTo>
                  <a:close/>
                  <a:moveTo>
                    <a:pt x="10014" y="2377"/>
                  </a:moveTo>
                  <a:lnTo>
                    <a:pt x="10014" y="3823"/>
                  </a:lnTo>
                  <a:cubicBezTo>
                    <a:pt x="8456" y="3860"/>
                    <a:pt x="6800" y="4042"/>
                    <a:pt x="5252" y="4343"/>
                  </a:cubicBezTo>
                  <a:cubicBezTo>
                    <a:pt x="3952" y="4599"/>
                    <a:pt x="2777" y="4926"/>
                    <a:pt x="1777" y="5317"/>
                  </a:cubicBezTo>
                  <a:cubicBezTo>
                    <a:pt x="2259" y="4016"/>
                    <a:pt x="3450" y="3059"/>
                    <a:pt x="4915" y="2915"/>
                  </a:cubicBezTo>
                  <a:lnTo>
                    <a:pt x="10014" y="2377"/>
                  </a:lnTo>
                  <a:close/>
                  <a:moveTo>
                    <a:pt x="16130" y="2377"/>
                  </a:moveTo>
                  <a:lnTo>
                    <a:pt x="21217" y="2915"/>
                  </a:lnTo>
                  <a:lnTo>
                    <a:pt x="21225" y="2915"/>
                  </a:lnTo>
                  <a:cubicBezTo>
                    <a:pt x="22691" y="3059"/>
                    <a:pt x="23873" y="4016"/>
                    <a:pt x="24356" y="5317"/>
                  </a:cubicBezTo>
                  <a:cubicBezTo>
                    <a:pt x="23364" y="4926"/>
                    <a:pt x="22191" y="4599"/>
                    <a:pt x="20880" y="4343"/>
                  </a:cubicBezTo>
                  <a:cubicBezTo>
                    <a:pt x="19340" y="4042"/>
                    <a:pt x="17676" y="3860"/>
                    <a:pt x="16130" y="3823"/>
                  </a:cubicBezTo>
                  <a:lnTo>
                    <a:pt x="16130" y="2377"/>
                  </a:lnTo>
                  <a:close/>
                  <a:moveTo>
                    <a:pt x="13836" y="6117"/>
                  </a:moveTo>
                  <a:lnTo>
                    <a:pt x="13836" y="14245"/>
                  </a:lnTo>
                  <a:cubicBezTo>
                    <a:pt x="13345" y="15046"/>
                    <a:pt x="13026" y="15957"/>
                    <a:pt x="12908" y="16929"/>
                  </a:cubicBezTo>
                  <a:lnTo>
                    <a:pt x="12307" y="16929"/>
                  </a:lnTo>
                  <a:lnTo>
                    <a:pt x="12307" y="6117"/>
                  </a:lnTo>
                  <a:close/>
                  <a:moveTo>
                    <a:pt x="19478" y="12589"/>
                  </a:moveTo>
                  <a:cubicBezTo>
                    <a:pt x="22289" y="12589"/>
                    <a:pt x="24583" y="14882"/>
                    <a:pt x="24583" y="17693"/>
                  </a:cubicBezTo>
                  <a:cubicBezTo>
                    <a:pt x="24583" y="20507"/>
                    <a:pt x="22289" y="22792"/>
                    <a:pt x="19478" y="22792"/>
                  </a:cubicBezTo>
                  <a:cubicBezTo>
                    <a:pt x="16665" y="22792"/>
                    <a:pt x="14382" y="20507"/>
                    <a:pt x="14382" y="17693"/>
                  </a:cubicBezTo>
                  <a:cubicBezTo>
                    <a:pt x="14382" y="14882"/>
                    <a:pt x="16665" y="12589"/>
                    <a:pt x="19478" y="12589"/>
                  </a:cubicBezTo>
                  <a:close/>
                  <a:moveTo>
                    <a:pt x="12897" y="18458"/>
                  </a:moveTo>
                  <a:cubicBezTo>
                    <a:pt x="13026" y="19596"/>
                    <a:pt x="13443" y="20642"/>
                    <a:pt x="14072" y="21527"/>
                  </a:cubicBezTo>
                  <a:lnTo>
                    <a:pt x="14273" y="24574"/>
                  </a:lnTo>
                  <a:lnTo>
                    <a:pt x="11833" y="24574"/>
                  </a:lnTo>
                  <a:lnTo>
                    <a:pt x="12242" y="18458"/>
                  </a:lnTo>
                  <a:close/>
                  <a:moveTo>
                    <a:pt x="10014" y="1"/>
                  </a:moveTo>
                  <a:lnTo>
                    <a:pt x="10014" y="848"/>
                  </a:lnTo>
                  <a:lnTo>
                    <a:pt x="4752" y="1394"/>
                  </a:lnTo>
                  <a:cubicBezTo>
                    <a:pt x="3450" y="1521"/>
                    <a:pt x="2248" y="2131"/>
                    <a:pt x="1366" y="3096"/>
                  </a:cubicBezTo>
                  <a:cubicBezTo>
                    <a:pt x="484" y="4070"/>
                    <a:pt x="1" y="5317"/>
                    <a:pt x="1" y="6628"/>
                  </a:cubicBezTo>
                  <a:lnTo>
                    <a:pt x="1" y="7930"/>
                  </a:lnTo>
                  <a:lnTo>
                    <a:pt x="1139" y="7301"/>
                  </a:lnTo>
                  <a:cubicBezTo>
                    <a:pt x="3096" y="6209"/>
                    <a:pt x="6654" y="5435"/>
                    <a:pt x="10014" y="5363"/>
                  </a:cubicBezTo>
                  <a:lnTo>
                    <a:pt x="10014" y="6117"/>
                  </a:lnTo>
                  <a:lnTo>
                    <a:pt x="10778" y="6117"/>
                  </a:lnTo>
                  <a:lnTo>
                    <a:pt x="10778" y="17667"/>
                  </a:lnTo>
                  <a:lnTo>
                    <a:pt x="10212" y="26103"/>
                  </a:lnTo>
                  <a:lnTo>
                    <a:pt x="15929" y="26103"/>
                  </a:lnTo>
                  <a:lnTo>
                    <a:pt x="15728" y="23145"/>
                  </a:lnTo>
                  <a:lnTo>
                    <a:pt x="15728" y="23145"/>
                  </a:lnTo>
                  <a:cubicBezTo>
                    <a:pt x="16789" y="23880"/>
                    <a:pt x="18084" y="24322"/>
                    <a:pt x="19476" y="24322"/>
                  </a:cubicBezTo>
                  <a:cubicBezTo>
                    <a:pt x="19516" y="24322"/>
                    <a:pt x="19556" y="24321"/>
                    <a:pt x="19596" y="24321"/>
                  </a:cubicBezTo>
                  <a:cubicBezTo>
                    <a:pt x="23145" y="24266"/>
                    <a:pt x="26040" y="21381"/>
                    <a:pt x="26112" y="17831"/>
                  </a:cubicBezTo>
                  <a:cubicBezTo>
                    <a:pt x="26195" y="14118"/>
                    <a:pt x="23191" y="11069"/>
                    <a:pt x="19487" y="11069"/>
                  </a:cubicBezTo>
                  <a:cubicBezTo>
                    <a:pt x="17932" y="11069"/>
                    <a:pt x="16492" y="11606"/>
                    <a:pt x="15365" y="12517"/>
                  </a:cubicBezTo>
                  <a:lnTo>
                    <a:pt x="15365" y="6117"/>
                  </a:lnTo>
                  <a:lnTo>
                    <a:pt x="16092" y="6117"/>
                  </a:lnTo>
                  <a:lnTo>
                    <a:pt x="16092" y="5363"/>
                  </a:lnTo>
                  <a:cubicBezTo>
                    <a:pt x="19441" y="5444"/>
                    <a:pt x="22999" y="6209"/>
                    <a:pt x="24965" y="7301"/>
                  </a:cubicBezTo>
                  <a:lnTo>
                    <a:pt x="26103" y="7930"/>
                  </a:lnTo>
                  <a:lnTo>
                    <a:pt x="26103" y="6628"/>
                  </a:lnTo>
                  <a:cubicBezTo>
                    <a:pt x="26103" y="5317"/>
                    <a:pt x="25612" y="4070"/>
                    <a:pt x="24738" y="3096"/>
                  </a:cubicBezTo>
                  <a:cubicBezTo>
                    <a:pt x="23855" y="2131"/>
                    <a:pt x="22654" y="1521"/>
                    <a:pt x="21343" y="1394"/>
                  </a:cubicBezTo>
                  <a:lnTo>
                    <a:pt x="16092" y="848"/>
                  </a:lnTo>
                  <a:lnTo>
                    <a:pt x="16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4"/>
            <p:cNvSpPr/>
            <p:nvPr/>
          </p:nvSpPr>
          <p:spPr>
            <a:xfrm>
              <a:off x="3505617" y="2143479"/>
              <a:ext cx="116793" cy="116777"/>
            </a:xfrm>
            <a:custGeom>
              <a:avLst/>
              <a:gdLst/>
              <a:ahLst/>
              <a:cxnLst/>
              <a:rect l="l" t="t" r="r" b="b"/>
              <a:pathLst>
                <a:path w="7646" h="7645" extrusionOk="0">
                  <a:moveTo>
                    <a:pt x="4588" y="3058"/>
                  </a:moveTo>
                  <a:lnTo>
                    <a:pt x="4588" y="4587"/>
                  </a:lnTo>
                  <a:lnTo>
                    <a:pt x="3059" y="4587"/>
                  </a:lnTo>
                  <a:lnTo>
                    <a:pt x="3059" y="3058"/>
                  </a:lnTo>
                  <a:close/>
                  <a:moveTo>
                    <a:pt x="3059" y="0"/>
                  </a:moveTo>
                  <a:lnTo>
                    <a:pt x="3059" y="1529"/>
                  </a:lnTo>
                  <a:lnTo>
                    <a:pt x="1530" y="1529"/>
                  </a:lnTo>
                  <a:lnTo>
                    <a:pt x="1530" y="3058"/>
                  </a:lnTo>
                  <a:lnTo>
                    <a:pt x="1" y="3058"/>
                  </a:lnTo>
                  <a:lnTo>
                    <a:pt x="1" y="4587"/>
                  </a:lnTo>
                  <a:lnTo>
                    <a:pt x="1530" y="4587"/>
                  </a:lnTo>
                  <a:lnTo>
                    <a:pt x="1530" y="6116"/>
                  </a:lnTo>
                  <a:lnTo>
                    <a:pt x="3059" y="6116"/>
                  </a:lnTo>
                  <a:lnTo>
                    <a:pt x="3059" y="7645"/>
                  </a:lnTo>
                  <a:lnTo>
                    <a:pt x="4588" y="7645"/>
                  </a:lnTo>
                  <a:lnTo>
                    <a:pt x="4588" y="6116"/>
                  </a:lnTo>
                  <a:lnTo>
                    <a:pt x="6117" y="6116"/>
                  </a:lnTo>
                  <a:lnTo>
                    <a:pt x="6117" y="4587"/>
                  </a:lnTo>
                  <a:lnTo>
                    <a:pt x="7646" y="4587"/>
                  </a:lnTo>
                  <a:lnTo>
                    <a:pt x="7646" y="3058"/>
                  </a:lnTo>
                  <a:lnTo>
                    <a:pt x="6117" y="3058"/>
                  </a:lnTo>
                  <a:lnTo>
                    <a:pt x="6117" y="1529"/>
                  </a:lnTo>
                  <a:lnTo>
                    <a:pt x="4588" y="1529"/>
                  </a:lnTo>
                  <a:lnTo>
                    <a:pt x="4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64"/>
          <p:cNvGrpSpPr/>
          <p:nvPr/>
        </p:nvGrpSpPr>
        <p:grpSpPr>
          <a:xfrm>
            <a:off x="2783953" y="2634359"/>
            <a:ext cx="400404" cy="400388"/>
            <a:chOff x="3265780" y="2371628"/>
            <a:chExt cx="400404" cy="400388"/>
          </a:xfrm>
        </p:grpSpPr>
        <p:sp>
          <p:nvSpPr>
            <p:cNvPr id="981" name="Google Shape;981;p64"/>
            <p:cNvSpPr/>
            <p:nvPr/>
          </p:nvSpPr>
          <p:spPr>
            <a:xfrm>
              <a:off x="3477663" y="2418339"/>
              <a:ext cx="70647" cy="23371"/>
            </a:xfrm>
            <a:custGeom>
              <a:avLst/>
              <a:gdLst/>
              <a:ahLst/>
              <a:cxnLst/>
              <a:rect l="l" t="t" r="r" b="b"/>
              <a:pathLst>
                <a:path w="4625" h="1530" extrusionOk="0">
                  <a:moveTo>
                    <a:pt x="0" y="0"/>
                  </a:moveTo>
                  <a:lnTo>
                    <a:pt x="0" y="1529"/>
                  </a:lnTo>
                  <a:lnTo>
                    <a:pt x="4624" y="1529"/>
                  </a:lnTo>
                  <a:lnTo>
                    <a:pt x="46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4"/>
            <p:cNvSpPr/>
            <p:nvPr/>
          </p:nvSpPr>
          <p:spPr>
            <a:xfrm>
              <a:off x="3383827" y="2418462"/>
              <a:ext cx="23508" cy="23508"/>
            </a:xfrm>
            <a:custGeom>
              <a:avLst/>
              <a:gdLst/>
              <a:ahLst/>
              <a:cxnLst/>
              <a:rect l="l" t="t" r="r" b="b"/>
              <a:pathLst>
                <a:path w="1539" h="1539" extrusionOk="0">
                  <a:moveTo>
                    <a:pt x="765" y="1"/>
                  </a:moveTo>
                  <a:cubicBezTo>
                    <a:pt x="346" y="1"/>
                    <a:pt x="1" y="346"/>
                    <a:pt x="1" y="774"/>
                  </a:cubicBezTo>
                  <a:cubicBezTo>
                    <a:pt x="1" y="1193"/>
                    <a:pt x="346" y="1539"/>
                    <a:pt x="765" y="1539"/>
                  </a:cubicBezTo>
                  <a:cubicBezTo>
                    <a:pt x="1194" y="1539"/>
                    <a:pt x="1539" y="1193"/>
                    <a:pt x="1539" y="774"/>
                  </a:cubicBezTo>
                  <a:cubicBezTo>
                    <a:pt x="1539" y="346"/>
                    <a:pt x="1194"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4"/>
            <p:cNvSpPr/>
            <p:nvPr/>
          </p:nvSpPr>
          <p:spPr>
            <a:xfrm>
              <a:off x="3430676" y="2418462"/>
              <a:ext cx="23508" cy="23508"/>
            </a:xfrm>
            <a:custGeom>
              <a:avLst/>
              <a:gdLst/>
              <a:ahLst/>
              <a:cxnLst/>
              <a:rect l="l" t="t" r="r" b="b"/>
              <a:pathLst>
                <a:path w="1539" h="1539" extrusionOk="0">
                  <a:moveTo>
                    <a:pt x="774" y="1"/>
                  </a:moveTo>
                  <a:cubicBezTo>
                    <a:pt x="346" y="1"/>
                    <a:pt x="1" y="346"/>
                    <a:pt x="1" y="774"/>
                  </a:cubicBezTo>
                  <a:cubicBezTo>
                    <a:pt x="1" y="1193"/>
                    <a:pt x="346" y="1539"/>
                    <a:pt x="774" y="1539"/>
                  </a:cubicBezTo>
                  <a:cubicBezTo>
                    <a:pt x="1193" y="1539"/>
                    <a:pt x="1538" y="1193"/>
                    <a:pt x="1538" y="774"/>
                  </a:cubicBezTo>
                  <a:cubicBezTo>
                    <a:pt x="1538" y="346"/>
                    <a:pt x="119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4"/>
            <p:cNvSpPr/>
            <p:nvPr/>
          </p:nvSpPr>
          <p:spPr>
            <a:xfrm>
              <a:off x="3477663" y="2465616"/>
              <a:ext cx="70647" cy="23371"/>
            </a:xfrm>
            <a:custGeom>
              <a:avLst/>
              <a:gdLst/>
              <a:ahLst/>
              <a:cxnLst/>
              <a:rect l="l" t="t" r="r" b="b"/>
              <a:pathLst>
                <a:path w="4625" h="1530" extrusionOk="0">
                  <a:moveTo>
                    <a:pt x="0" y="0"/>
                  </a:moveTo>
                  <a:lnTo>
                    <a:pt x="0" y="1529"/>
                  </a:lnTo>
                  <a:lnTo>
                    <a:pt x="4624" y="1529"/>
                  </a:lnTo>
                  <a:lnTo>
                    <a:pt x="46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4"/>
            <p:cNvSpPr/>
            <p:nvPr/>
          </p:nvSpPr>
          <p:spPr>
            <a:xfrm>
              <a:off x="3477663" y="2512327"/>
              <a:ext cx="70647" cy="23371"/>
            </a:xfrm>
            <a:custGeom>
              <a:avLst/>
              <a:gdLst/>
              <a:ahLst/>
              <a:cxnLst/>
              <a:rect l="l" t="t" r="r" b="b"/>
              <a:pathLst>
                <a:path w="4625" h="1530" extrusionOk="0">
                  <a:moveTo>
                    <a:pt x="0" y="0"/>
                  </a:moveTo>
                  <a:lnTo>
                    <a:pt x="0" y="1529"/>
                  </a:lnTo>
                  <a:lnTo>
                    <a:pt x="4624" y="1529"/>
                  </a:lnTo>
                  <a:lnTo>
                    <a:pt x="46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4"/>
            <p:cNvSpPr/>
            <p:nvPr/>
          </p:nvSpPr>
          <p:spPr>
            <a:xfrm>
              <a:off x="3265780" y="2371628"/>
              <a:ext cx="400404" cy="400388"/>
            </a:xfrm>
            <a:custGeom>
              <a:avLst/>
              <a:gdLst/>
              <a:ahLst/>
              <a:cxnLst/>
              <a:rect l="l" t="t" r="r" b="b"/>
              <a:pathLst>
                <a:path w="26213" h="26212" extrusionOk="0">
                  <a:moveTo>
                    <a:pt x="20024" y="1529"/>
                  </a:moveTo>
                  <a:lnTo>
                    <a:pt x="20024" y="15873"/>
                  </a:lnTo>
                  <a:lnTo>
                    <a:pt x="6191" y="15873"/>
                  </a:lnTo>
                  <a:lnTo>
                    <a:pt x="6191" y="1529"/>
                  </a:lnTo>
                  <a:close/>
                  <a:moveTo>
                    <a:pt x="12342" y="17402"/>
                  </a:moveTo>
                  <a:lnTo>
                    <a:pt x="12342" y="21742"/>
                  </a:lnTo>
                  <a:cubicBezTo>
                    <a:pt x="11687" y="21978"/>
                    <a:pt x="11160" y="22498"/>
                    <a:pt x="10933" y="23153"/>
                  </a:cubicBezTo>
                  <a:lnTo>
                    <a:pt x="9120" y="23153"/>
                  </a:lnTo>
                  <a:cubicBezTo>
                    <a:pt x="8893" y="22498"/>
                    <a:pt x="8375" y="21978"/>
                    <a:pt x="7720" y="21742"/>
                  </a:cubicBezTo>
                  <a:lnTo>
                    <a:pt x="7720" y="17402"/>
                  </a:lnTo>
                  <a:close/>
                  <a:moveTo>
                    <a:pt x="18495" y="17402"/>
                  </a:moveTo>
                  <a:lnTo>
                    <a:pt x="18495" y="21742"/>
                  </a:lnTo>
                  <a:cubicBezTo>
                    <a:pt x="17840" y="21978"/>
                    <a:pt x="17311" y="22498"/>
                    <a:pt x="17084" y="23153"/>
                  </a:cubicBezTo>
                  <a:lnTo>
                    <a:pt x="15273" y="23153"/>
                  </a:lnTo>
                  <a:cubicBezTo>
                    <a:pt x="15046" y="22498"/>
                    <a:pt x="14526" y="21978"/>
                    <a:pt x="13871" y="21742"/>
                  </a:cubicBezTo>
                  <a:lnTo>
                    <a:pt x="13871" y="17402"/>
                  </a:lnTo>
                  <a:close/>
                  <a:moveTo>
                    <a:pt x="6964" y="23136"/>
                  </a:moveTo>
                  <a:cubicBezTo>
                    <a:pt x="7384" y="23136"/>
                    <a:pt x="7729" y="23481"/>
                    <a:pt x="7729" y="23909"/>
                  </a:cubicBezTo>
                  <a:cubicBezTo>
                    <a:pt x="7729" y="24326"/>
                    <a:pt x="7384" y="24674"/>
                    <a:pt x="6964" y="24674"/>
                  </a:cubicBezTo>
                  <a:cubicBezTo>
                    <a:pt x="6536" y="24674"/>
                    <a:pt x="6191" y="24326"/>
                    <a:pt x="6191" y="23909"/>
                  </a:cubicBezTo>
                  <a:cubicBezTo>
                    <a:pt x="6191" y="23481"/>
                    <a:pt x="6536" y="23136"/>
                    <a:pt x="6964" y="23136"/>
                  </a:cubicBezTo>
                  <a:close/>
                  <a:moveTo>
                    <a:pt x="13107" y="23136"/>
                  </a:moveTo>
                  <a:cubicBezTo>
                    <a:pt x="13526" y="23136"/>
                    <a:pt x="13871" y="23481"/>
                    <a:pt x="13871" y="23909"/>
                  </a:cubicBezTo>
                  <a:cubicBezTo>
                    <a:pt x="13871" y="24326"/>
                    <a:pt x="13526" y="24674"/>
                    <a:pt x="13107" y="24674"/>
                  </a:cubicBezTo>
                  <a:cubicBezTo>
                    <a:pt x="12681" y="24674"/>
                    <a:pt x="12333" y="24326"/>
                    <a:pt x="12333" y="23909"/>
                  </a:cubicBezTo>
                  <a:cubicBezTo>
                    <a:pt x="12333" y="23481"/>
                    <a:pt x="12681" y="23136"/>
                    <a:pt x="13107" y="23136"/>
                  </a:cubicBezTo>
                  <a:close/>
                  <a:moveTo>
                    <a:pt x="19251" y="23136"/>
                  </a:moveTo>
                  <a:cubicBezTo>
                    <a:pt x="19670" y="23136"/>
                    <a:pt x="20016" y="23481"/>
                    <a:pt x="20016" y="23909"/>
                  </a:cubicBezTo>
                  <a:cubicBezTo>
                    <a:pt x="20016" y="24326"/>
                    <a:pt x="19670" y="24674"/>
                    <a:pt x="19251" y="24674"/>
                  </a:cubicBezTo>
                  <a:cubicBezTo>
                    <a:pt x="18823" y="24674"/>
                    <a:pt x="18478" y="24326"/>
                    <a:pt x="18478" y="23909"/>
                  </a:cubicBezTo>
                  <a:cubicBezTo>
                    <a:pt x="18478" y="23481"/>
                    <a:pt x="18823" y="23136"/>
                    <a:pt x="19251" y="23136"/>
                  </a:cubicBezTo>
                  <a:close/>
                  <a:moveTo>
                    <a:pt x="4662" y="0"/>
                  </a:moveTo>
                  <a:lnTo>
                    <a:pt x="4662" y="17402"/>
                  </a:lnTo>
                  <a:lnTo>
                    <a:pt x="6191" y="17402"/>
                  </a:lnTo>
                  <a:lnTo>
                    <a:pt x="6191" y="21751"/>
                  </a:lnTo>
                  <a:cubicBezTo>
                    <a:pt x="5536" y="21989"/>
                    <a:pt x="5016" y="22498"/>
                    <a:pt x="4780" y="23153"/>
                  </a:cubicBezTo>
                  <a:lnTo>
                    <a:pt x="1" y="23153"/>
                  </a:lnTo>
                  <a:lnTo>
                    <a:pt x="1" y="24682"/>
                  </a:lnTo>
                  <a:lnTo>
                    <a:pt x="4806" y="24682"/>
                  </a:lnTo>
                  <a:cubicBezTo>
                    <a:pt x="5125" y="25574"/>
                    <a:pt x="5981" y="26211"/>
                    <a:pt x="6982" y="26211"/>
                  </a:cubicBezTo>
                  <a:cubicBezTo>
                    <a:pt x="7974" y="26211"/>
                    <a:pt x="8830" y="25574"/>
                    <a:pt x="9149" y="24682"/>
                  </a:cubicBezTo>
                  <a:lnTo>
                    <a:pt x="10951" y="24682"/>
                  </a:lnTo>
                  <a:cubicBezTo>
                    <a:pt x="11261" y="25574"/>
                    <a:pt x="12115" y="26211"/>
                    <a:pt x="13118" y="26211"/>
                  </a:cubicBezTo>
                  <a:cubicBezTo>
                    <a:pt x="14118" y="26211"/>
                    <a:pt x="14963" y="25574"/>
                    <a:pt x="15282" y="24682"/>
                  </a:cubicBezTo>
                  <a:lnTo>
                    <a:pt x="17084" y="24682"/>
                  </a:lnTo>
                  <a:cubicBezTo>
                    <a:pt x="17403" y="25574"/>
                    <a:pt x="18251" y="26211"/>
                    <a:pt x="19251" y="26211"/>
                  </a:cubicBezTo>
                  <a:cubicBezTo>
                    <a:pt x="20251" y="26211"/>
                    <a:pt x="21108" y="25574"/>
                    <a:pt x="21427" y="24682"/>
                  </a:cubicBezTo>
                  <a:lnTo>
                    <a:pt x="26212" y="24682"/>
                  </a:lnTo>
                  <a:lnTo>
                    <a:pt x="26212" y="23153"/>
                  </a:lnTo>
                  <a:lnTo>
                    <a:pt x="21427" y="23153"/>
                  </a:lnTo>
                  <a:cubicBezTo>
                    <a:pt x="21188" y="22498"/>
                    <a:pt x="20671" y="21989"/>
                    <a:pt x="20024" y="21751"/>
                  </a:cubicBezTo>
                  <a:lnTo>
                    <a:pt x="20024" y="17402"/>
                  </a:lnTo>
                  <a:lnTo>
                    <a:pt x="21553" y="17402"/>
                  </a:lnTo>
                  <a:lnTo>
                    <a:pt x="215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 name="Google Shape;987;p64"/>
          <p:cNvSpPr/>
          <p:nvPr/>
        </p:nvSpPr>
        <p:spPr>
          <a:xfrm>
            <a:off x="2783953" y="3128152"/>
            <a:ext cx="400404" cy="399686"/>
          </a:xfrm>
          <a:custGeom>
            <a:avLst/>
            <a:gdLst/>
            <a:ahLst/>
            <a:cxnLst/>
            <a:rect l="l" t="t" r="r" b="b"/>
            <a:pathLst>
              <a:path w="26213" h="26166" extrusionOk="0">
                <a:moveTo>
                  <a:pt x="13126" y="1792"/>
                </a:moveTo>
                <a:lnTo>
                  <a:pt x="17475" y="4404"/>
                </a:lnTo>
                <a:lnTo>
                  <a:pt x="17475" y="4450"/>
                </a:lnTo>
                <a:lnTo>
                  <a:pt x="13126" y="7062"/>
                </a:lnTo>
                <a:lnTo>
                  <a:pt x="8775" y="4450"/>
                </a:lnTo>
                <a:lnTo>
                  <a:pt x="8775" y="4404"/>
                </a:lnTo>
                <a:lnTo>
                  <a:pt x="13126" y="1792"/>
                </a:lnTo>
                <a:close/>
                <a:moveTo>
                  <a:pt x="8775" y="6261"/>
                </a:moveTo>
                <a:lnTo>
                  <a:pt x="12342" y="8399"/>
                </a:lnTo>
                <a:lnTo>
                  <a:pt x="12342" y="12222"/>
                </a:lnTo>
                <a:lnTo>
                  <a:pt x="8775" y="10083"/>
                </a:lnTo>
                <a:lnTo>
                  <a:pt x="8775" y="6261"/>
                </a:lnTo>
                <a:close/>
                <a:moveTo>
                  <a:pt x="17440" y="6261"/>
                </a:moveTo>
                <a:lnTo>
                  <a:pt x="17440" y="10083"/>
                </a:lnTo>
                <a:lnTo>
                  <a:pt x="13871" y="12222"/>
                </a:lnTo>
                <a:lnTo>
                  <a:pt x="13871" y="8399"/>
                </a:lnTo>
                <a:lnTo>
                  <a:pt x="17440" y="6261"/>
                </a:lnTo>
                <a:close/>
                <a:moveTo>
                  <a:pt x="3579" y="20550"/>
                </a:moveTo>
                <a:cubicBezTo>
                  <a:pt x="4708" y="20550"/>
                  <a:pt x="5625" y="21470"/>
                  <a:pt x="5625" y="22597"/>
                </a:cubicBezTo>
                <a:cubicBezTo>
                  <a:pt x="5625" y="23726"/>
                  <a:pt x="4708" y="24646"/>
                  <a:pt x="3579" y="24646"/>
                </a:cubicBezTo>
                <a:cubicBezTo>
                  <a:pt x="2450" y="24646"/>
                  <a:pt x="1530" y="23726"/>
                  <a:pt x="1530" y="22597"/>
                </a:cubicBezTo>
                <a:cubicBezTo>
                  <a:pt x="1530" y="21470"/>
                  <a:pt x="2450" y="20550"/>
                  <a:pt x="3579" y="20550"/>
                </a:cubicBezTo>
                <a:close/>
                <a:moveTo>
                  <a:pt x="13107" y="20550"/>
                </a:moveTo>
                <a:cubicBezTo>
                  <a:pt x="14236" y="20550"/>
                  <a:pt x="15155" y="21470"/>
                  <a:pt x="15155" y="22597"/>
                </a:cubicBezTo>
                <a:cubicBezTo>
                  <a:pt x="15155" y="23726"/>
                  <a:pt x="14236" y="24646"/>
                  <a:pt x="13107" y="24646"/>
                </a:cubicBezTo>
                <a:cubicBezTo>
                  <a:pt x="11980" y="24646"/>
                  <a:pt x="11060" y="23726"/>
                  <a:pt x="11060" y="22597"/>
                </a:cubicBezTo>
                <a:cubicBezTo>
                  <a:pt x="11060" y="21470"/>
                  <a:pt x="11980" y="20550"/>
                  <a:pt x="13107" y="20550"/>
                </a:cubicBezTo>
                <a:close/>
                <a:moveTo>
                  <a:pt x="22628" y="20550"/>
                </a:moveTo>
                <a:cubicBezTo>
                  <a:pt x="23755" y="20550"/>
                  <a:pt x="24675" y="21470"/>
                  <a:pt x="24675" y="22597"/>
                </a:cubicBezTo>
                <a:cubicBezTo>
                  <a:pt x="24675" y="23726"/>
                  <a:pt x="23755" y="24646"/>
                  <a:pt x="22628" y="24646"/>
                </a:cubicBezTo>
                <a:cubicBezTo>
                  <a:pt x="21499" y="24646"/>
                  <a:pt x="20579" y="23726"/>
                  <a:pt x="20579" y="22597"/>
                </a:cubicBezTo>
                <a:cubicBezTo>
                  <a:pt x="20579" y="21470"/>
                  <a:pt x="21499" y="20550"/>
                  <a:pt x="22628" y="20550"/>
                </a:cubicBezTo>
                <a:close/>
                <a:moveTo>
                  <a:pt x="13126" y="1"/>
                </a:moveTo>
                <a:lnTo>
                  <a:pt x="7246" y="3530"/>
                </a:lnTo>
                <a:lnTo>
                  <a:pt x="7246" y="10948"/>
                </a:lnTo>
                <a:lnTo>
                  <a:pt x="12342" y="14015"/>
                </a:lnTo>
                <a:lnTo>
                  <a:pt x="12342" y="15627"/>
                </a:lnTo>
                <a:lnTo>
                  <a:pt x="2806" y="15627"/>
                </a:lnTo>
                <a:lnTo>
                  <a:pt x="2806" y="19076"/>
                </a:lnTo>
                <a:cubicBezTo>
                  <a:pt x="1202" y="19430"/>
                  <a:pt x="1" y="20860"/>
                  <a:pt x="1" y="22562"/>
                </a:cubicBezTo>
                <a:cubicBezTo>
                  <a:pt x="1" y="24528"/>
                  <a:pt x="1595" y="26129"/>
                  <a:pt x="3570" y="26129"/>
                </a:cubicBezTo>
                <a:cubicBezTo>
                  <a:pt x="5536" y="26129"/>
                  <a:pt x="7137" y="24528"/>
                  <a:pt x="7137" y="22562"/>
                </a:cubicBezTo>
                <a:cubicBezTo>
                  <a:pt x="7137" y="20860"/>
                  <a:pt x="5927" y="19430"/>
                  <a:pt x="4335" y="19076"/>
                </a:cubicBezTo>
                <a:lnTo>
                  <a:pt x="4335" y="17156"/>
                </a:lnTo>
                <a:lnTo>
                  <a:pt x="12342" y="17156"/>
                </a:lnTo>
                <a:lnTo>
                  <a:pt x="12342" y="19085"/>
                </a:lnTo>
                <a:cubicBezTo>
                  <a:pt x="10741" y="19441"/>
                  <a:pt x="9540" y="20869"/>
                  <a:pt x="9540" y="22579"/>
                </a:cubicBezTo>
                <a:cubicBezTo>
                  <a:pt x="9540" y="24563"/>
                  <a:pt x="11132" y="26166"/>
                  <a:pt x="13107" y="26166"/>
                </a:cubicBezTo>
                <a:cubicBezTo>
                  <a:pt x="15072" y="26166"/>
                  <a:pt x="16676" y="24563"/>
                  <a:pt x="16676" y="22579"/>
                </a:cubicBezTo>
                <a:cubicBezTo>
                  <a:pt x="16676" y="20869"/>
                  <a:pt x="15466" y="19441"/>
                  <a:pt x="13871" y="19085"/>
                </a:cubicBezTo>
                <a:lnTo>
                  <a:pt x="13871" y="17156"/>
                </a:lnTo>
                <a:lnTo>
                  <a:pt x="21881" y="17156"/>
                </a:lnTo>
                <a:lnTo>
                  <a:pt x="21881" y="19076"/>
                </a:lnTo>
                <a:cubicBezTo>
                  <a:pt x="20280" y="19430"/>
                  <a:pt x="19078" y="20860"/>
                  <a:pt x="19078" y="22562"/>
                </a:cubicBezTo>
                <a:cubicBezTo>
                  <a:pt x="19078" y="24528"/>
                  <a:pt x="20671" y="26129"/>
                  <a:pt x="22645" y="26129"/>
                </a:cubicBezTo>
                <a:cubicBezTo>
                  <a:pt x="24611" y="26129"/>
                  <a:pt x="26212" y="24528"/>
                  <a:pt x="26212" y="22562"/>
                </a:cubicBezTo>
                <a:cubicBezTo>
                  <a:pt x="26212" y="20860"/>
                  <a:pt x="25002" y="19430"/>
                  <a:pt x="23410" y="19076"/>
                </a:cubicBezTo>
                <a:lnTo>
                  <a:pt x="23410" y="15627"/>
                </a:lnTo>
                <a:lnTo>
                  <a:pt x="13871" y="15627"/>
                </a:lnTo>
                <a:lnTo>
                  <a:pt x="13871" y="14015"/>
                </a:lnTo>
                <a:lnTo>
                  <a:pt x="19004" y="10948"/>
                </a:lnTo>
                <a:lnTo>
                  <a:pt x="19004" y="3530"/>
                </a:lnTo>
                <a:lnTo>
                  <a:pt x="13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64"/>
          <p:cNvGrpSpPr/>
          <p:nvPr/>
        </p:nvGrpSpPr>
        <p:grpSpPr>
          <a:xfrm>
            <a:off x="2783960" y="3621242"/>
            <a:ext cx="400388" cy="400388"/>
            <a:chOff x="3266926" y="3252194"/>
            <a:chExt cx="400388" cy="400388"/>
          </a:xfrm>
        </p:grpSpPr>
        <p:sp>
          <p:nvSpPr>
            <p:cNvPr id="989" name="Google Shape;989;p64"/>
            <p:cNvSpPr/>
            <p:nvPr/>
          </p:nvSpPr>
          <p:spPr>
            <a:xfrm>
              <a:off x="3266926" y="3252194"/>
              <a:ext cx="400388" cy="400388"/>
            </a:xfrm>
            <a:custGeom>
              <a:avLst/>
              <a:gdLst/>
              <a:ahLst/>
              <a:cxnLst/>
              <a:rect l="l" t="t" r="r" b="b"/>
              <a:pathLst>
                <a:path w="26212" h="26212" extrusionOk="0">
                  <a:moveTo>
                    <a:pt x="17210" y="1529"/>
                  </a:moveTo>
                  <a:cubicBezTo>
                    <a:pt x="17638" y="1529"/>
                    <a:pt x="17983" y="1874"/>
                    <a:pt x="17983" y="2303"/>
                  </a:cubicBezTo>
                  <a:lnTo>
                    <a:pt x="17983" y="3677"/>
                  </a:lnTo>
                  <a:lnTo>
                    <a:pt x="8263" y="3677"/>
                  </a:lnTo>
                  <a:lnTo>
                    <a:pt x="8263" y="2303"/>
                  </a:lnTo>
                  <a:cubicBezTo>
                    <a:pt x="8263" y="1874"/>
                    <a:pt x="8600" y="1529"/>
                    <a:pt x="9028" y="1529"/>
                  </a:cubicBezTo>
                  <a:close/>
                  <a:moveTo>
                    <a:pt x="24683" y="5206"/>
                  </a:moveTo>
                  <a:lnTo>
                    <a:pt x="24683" y="13106"/>
                  </a:lnTo>
                  <a:cubicBezTo>
                    <a:pt x="24683" y="13523"/>
                    <a:pt x="24335" y="13871"/>
                    <a:pt x="23909" y="13871"/>
                  </a:cubicBezTo>
                  <a:lnTo>
                    <a:pt x="21223" y="13871"/>
                  </a:lnTo>
                  <a:cubicBezTo>
                    <a:pt x="20696" y="9856"/>
                    <a:pt x="17256" y="6743"/>
                    <a:pt x="13106" y="6743"/>
                  </a:cubicBezTo>
                  <a:cubicBezTo>
                    <a:pt x="8947" y="6743"/>
                    <a:pt x="5507" y="9856"/>
                    <a:pt x="4978" y="13871"/>
                  </a:cubicBezTo>
                  <a:lnTo>
                    <a:pt x="2294" y="13871"/>
                  </a:lnTo>
                  <a:cubicBezTo>
                    <a:pt x="1866" y="13871"/>
                    <a:pt x="1529" y="13523"/>
                    <a:pt x="1529" y="13106"/>
                  </a:cubicBezTo>
                  <a:lnTo>
                    <a:pt x="1529" y="5206"/>
                  </a:lnTo>
                  <a:close/>
                  <a:moveTo>
                    <a:pt x="13106" y="8301"/>
                  </a:moveTo>
                  <a:cubicBezTo>
                    <a:pt x="16773" y="8301"/>
                    <a:pt x="19759" y="11284"/>
                    <a:pt x="19759" y="14952"/>
                  </a:cubicBezTo>
                  <a:cubicBezTo>
                    <a:pt x="19759" y="18621"/>
                    <a:pt x="16773" y="21605"/>
                    <a:pt x="13106" y="21605"/>
                  </a:cubicBezTo>
                  <a:cubicBezTo>
                    <a:pt x="9428" y="21605"/>
                    <a:pt x="6444" y="18621"/>
                    <a:pt x="6444" y="14952"/>
                  </a:cubicBezTo>
                  <a:cubicBezTo>
                    <a:pt x="6444" y="11284"/>
                    <a:pt x="9428" y="8301"/>
                    <a:pt x="13106" y="8301"/>
                  </a:cubicBezTo>
                  <a:close/>
                  <a:moveTo>
                    <a:pt x="23116" y="15400"/>
                  </a:moveTo>
                  <a:lnTo>
                    <a:pt x="23116" y="24683"/>
                  </a:lnTo>
                  <a:lnTo>
                    <a:pt x="3058" y="24683"/>
                  </a:lnTo>
                  <a:lnTo>
                    <a:pt x="3058" y="15400"/>
                  </a:lnTo>
                  <a:lnTo>
                    <a:pt x="4906" y="15400"/>
                  </a:lnTo>
                  <a:cubicBezTo>
                    <a:pt x="5151" y="19713"/>
                    <a:pt x="8729" y="23143"/>
                    <a:pt x="13086" y="23143"/>
                  </a:cubicBezTo>
                  <a:cubicBezTo>
                    <a:pt x="17446" y="23143"/>
                    <a:pt x="21015" y="19713"/>
                    <a:pt x="21260" y="15400"/>
                  </a:cubicBezTo>
                  <a:close/>
                  <a:moveTo>
                    <a:pt x="9002" y="0"/>
                  </a:moveTo>
                  <a:cubicBezTo>
                    <a:pt x="7726" y="0"/>
                    <a:pt x="6697" y="1038"/>
                    <a:pt x="6697" y="2303"/>
                  </a:cubicBezTo>
                  <a:lnTo>
                    <a:pt x="6697" y="3677"/>
                  </a:lnTo>
                  <a:lnTo>
                    <a:pt x="0" y="3677"/>
                  </a:lnTo>
                  <a:lnTo>
                    <a:pt x="0" y="13106"/>
                  </a:lnTo>
                  <a:cubicBezTo>
                    <a:pt x="0" y="14106"/>
                    <a:pt x="636" y="14963"/>
                    <a:pt x="1529" y="15271"/>
                  </a:cubicBezTo>
                  <a:lnTo>
                    <a:pt x="1529" y="26212"/>
                  </a:lnTo>
                  <a:lnTo>
                    <a:pt x="24683" y="26212"/>
                  </a:lnTo>
                  <a:lnTo>
                    <a:pt x="24683" y="15271"/>
                  </a:lnTo>
                  <a:cubicBezTo>
                    <a:pt x="25565" y="14963"/>
                    <a:pt x="26212" y="14106"/>
                    <a:pt x="26212" y="13106"/>
                  </a:cubicBezTo>
                  <a:lnTo>
                    <a:pt x="26212" y="3677"/>
                  </a:lnTo>
                  <a:lnTo>
                    <a:pt x="19512" y="3677"/>
                  </a:lnTo>
                  <a:lnTo>
                    <a:pt x="19512" y="2303"/>
                  </a:lnTo>
                  <a:cubicBezTo>
                    <a:pt x="19512" y="1038"/>
                    <a:pt x="18475" y="0"/>
                    <a:pt x="17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4"/>
            <p:cNvSpPr/>
            <p:nvPr/>
          </p:nvSpPr>
          <p:spPr>
            <a:xfrm>
              <a:off x="3424841" y="3400668"/>
              <a:ext cx="86197" cy="164038"/>
            </a:xfrm>
            <a:custGeom>
              <a:avLst/>
              <a:gdLst/>
              <a:ahLst/>
              <a:cxnLst/>
              <a:rect l="l" t="t" r="r" b="b"/>
              <a:pathLst>
                <a:path w="5643" h="10739" extrusionOk="0">
                  <a:moveTo>
                    <a:pt x="3058" y="3093"/>
                  </a:moveTo>
                  <a:lnTo>
                    <a:pt x="3058" y="4622"/>
                  </a:lnTo>
                  <a:lnTo>
                    <a:pt x="1529" y="4622"/>
                  </a:lnTo>
                  <a:lnTo>
                    <a:pt x="1529" y="3093"/>
                  </a:lnTo>
                  <a:close/>
                  <a:moveTo>
                    <a:pt x="4078" y="6151"/>
                  </a:moveTo>
                  <a:lnTo>
                    <a:pt x="4078" y="7680"/>
                  </a:lnTo>
                  <a:lnTo>
                    <a:pt x="1529" y="7680"/>
                  </a:lnTo>
                  <a:lnTo>
                    <a:pt x="1529" y="6151"/>
                  </a:lnTo>
                  <a:close/>
                  <a:moveTo>
                    <a:pt x="2003" y="0"/>
                  </a:moveTo>
                  <a:lnTo>
                    <a:pt x="2003" y="1529"/>
                  </a:lnTo>
                  <a:lnTo>
                    <a:pt x="0" y="1529"/>
                  </a:lnTo>
                  <a:lnTo>
                    <a:pt x="0" y="9209"/>
                  </a:lnTo>
                  <a:lnTo>
                    <a:pt x="2003" y="9209"/>
                  </a:lnTo>
                  <a:lnTo>
                    <a:pt x="2003" y="10738"/>
                  </a:lnTo>
                  <a:lnTo>
                    <a:pt x="3532" y="10738"/>
                  </a:lnTo>
                  <a:lnTo>
                    <a:pt x="3532" y="9209"/>
                  </a:lnTo>
                  <a:lnTo>
                    <a:pt x="5642" y="9209"/>
                  </a:lnTo>
                  <a:lnTo>
                    <a:pt x="5642" y="4622"/>
                  </a:lnTo>
                  <a:lnTo>
                    <a:pt x="4625" y="4622"/>
                  </a:lnTo>
                  <a:lnTo>
                    <a:pt x="4625" y="1529"/>
                  </a:lnTo>
                  <a:lnTo>
                    <a:pt x="3532" y="1529"/>
                  </a:lnTo>
                  <a:lnTo>
                    <a:pt x="35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 name="Google Shape;991;p64"/>
          <p:cNvGrpSpPr/>
          <p:nvPr/>
        </p:nvGrpSpPr>
        <p:grpSpPr>
          <a:xfrm>
            <a:off x="3396609" y="1648957"/>
            <a:ext cx="401794" cy="399869"/>
            <a:chOff x="3706777" y="1490971"/>
            <a:chExt cx="401794" cy="399869"/>
          </a:xfrm>
        </p:grpSpPr>
        <p:sp>
          <p:nvSpPr>
            <p:cNvPr id="992" name="Google Shape;992;p64"/>
            <p:cNvSpPr/>
            <p:nvPr/>
          </p:nvSpPr>
          <p:spPr>
            <a:xfrm>
              <a:off x="3871536" y="1686492"/>
              <a:ext cx="70754" cy="101518"/>
            </a:xfrm>
            <a:custGeom>
              <a:avLst/>
              <a:gdLst/>
              <a:ahLst/>
              <a:cxnLst/>
              <a:rect l="l" t="t" r="r" b="b"/>
              <a:pathLst>
                <a:path w="4632" h="6646" extrusionOk="0">
                  <a:moveTo>
                    <a:pt x="2357" y="1521"/>
                  </a:moveTo>
                  <a:cubicBezTo>
                    <a:pt x="2775" y="1521"/>
                    <a:pt x="3122" y="1869"/>
                    <a:pt x="3122" y="2286"/>
                  </a:cubicBezTo>
                  <a:cubicBezTo>
                    <a:pt x="3122" y="2705"/>
                    <a:pt x="2775" y="3050"/>
                    <a:pt x="2357" y="3050"/>
                  </a:cubicBezTo>
                  <a:cubicBezTo>
                    <a:pt x="1938" y="3050"/>
                    <a:pt x="1593" y="2705"/>
                    <a:pt x="1593" y="2286"/>
                  </a:cubicBezTo>
                  <a:cubicBezTo>
                    <a:pt x="1593" y="1869"/>
                    <a:pt x="1938" y="1521"/>
                    <a:pt x="2357" y="1521"/>
                  </a:cubicBezTo>
                  <a:close/>
                  <a:moveTo>
                    <a:pt x="2344" y="1"/>
                  </a:moveTo>
                  <a:cubicBezTo>
                    <a:pt x="2306" y="1"/>
                    <a:pt x="2267" y="1"/>
                    <a:pt x="2229" y="3"/>
                  </a:cubicBezTo>
                  <a:cubicBezTo>
                    <a:pt x="1047" y="58"/>
                    <a:pt x="99" y="1013"/>
                    <a:pt x="44" y="2196"/>
                  </a:cubicBezTo>
                  <a:cubicBezTo>
                    <a:pt x="1" y="3243"/>
                    <a:pt x="656" y="4143"/>
                    <a:pt x="1573" y="4470"/>
                  </a:cubicBezTo>
                  <a:lnTo>
                    <a:pt x="1573" y="6646"/>
                  </a:lnTo>
                  <a:lnTo>
                    <a:pt x="3102" y="6646"/>
                  </a:lnTo>
                  <a:lnTo>
                    <a:pt x="3102" y="4470"/>
                  </a:lnTo>
                  <a:cubicBezTo>
                    <a:pt x="3996" y="4154"/>
                    <a:pt x="4631" y="3297"/>
                    <a:pt x="4631" y="2297"/>
                  </a:cubicBezTo>
                  <a:cubicBezTo>
                    <a:pt x="4631" y="1033"/>
                    <a:pt x="3603" y="1"/>
                    <a:pt x="2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4"/>
            <p:cNvSpPr/>
            <p:nvPr/>
          </p:nvSpPr>
          <p:spPr>
            <a:xfrm>
              <a:off x="3706777" y="1490971"/>
              <a:ext cx="401794" cy="399869"/>
            </a:xfrm>
            <a:custGeom>
              <a:avLst/>
              <a:gdLst/>
              <a:ahLst/>
              <a:cxnLst/>
              <a:rect l="l" t="t" r="r" b="b"/>
              <a:pathLst>
                <a:path w="26304" h="26178" extrusionOk="0">
                  <a:moveTo>
                    <a:pt x="13154" y="4612"/>
                  </a:moveTo>
                  <a:cubicBezTo>
                    <a:pt x="13166" y="4612"/>
                    <a:pt x="13178" y="4612"/>
                    <a:pt x="13189" y="4612"/>
                  </a:cubicBezTo>
                  <a:cubicBezTo>
                    <a:pt x="13744" y="4630"/>
                    <a:pt x="14181" y="5104"/>
                    <a:pt x="14181" y="5659"/>
                  </a:cubicBezTo>
                  <a:lnTo>
                    <a:pt x="14181" y="9271"/>
                  </a:lnTo>
                  <a:cubicBezTo>
                    <a:pt x="13845" y="9226"/>
                    <a:pt x="13506" y="9199"/>
                    <a:pt x="13161" y="9199"/>
                  </a:cubicBezTo>
                  <a:cubicBezTo>
                    <a:pt x="12816" y="9199"/>
                    <a:pt x="12479" y="9226"/>
                    <a:pt x="12141" y="9271"/>
                  </a:cubicBezTo>
                  <a:lnTo>
                    <a:pt x="12141" y="5630"/>
                  </a:lnTo>
                  <a:cubicBezTo>
                    <a:pt x="12141" y="5070"/>
                    <a:pt x="12596" y="4612"/>
                    <a:pt x="13154" y="4612"/>
                  </a:cubicBezTo>
                  <a:close/>
                  <a:moveTo>
                    <a:pt x="13127" y="1533"/>
                  </a:moveTo>
                  <a:cubicBezTo>
                    <a:pt x="15394" y="1533"/>
                    <a:pt x="17239" y="3373"/>
                    <a:pt x="17239" y="5630"/>
                  </a:cubicBezTo>
                  <a:lnTo>
                    <a:pt x="17239" y="10545"/>
                  </a:lnTo>
                  <a:cubicBezTo>
                    <a:pt x="16774" y="10200"/>
                    <a:pt x="16256" y="9918"/>
                    <a:pt x="15710" y="9700"/>
                  </a:cubicBezTo>
                  <a:lnTo>
                    <a:pt x="15710" y="5667"/>
                  </a:lnTo>
                  <a:cubicBezTo>
                    <a:pt x="15710" y="4245"/>
                    <a:pt x="14571" y="3080"/>
                    <a:pt x="13164" y="3080"/>
                  </a:cubicBezTo>
                  <a:cubicBezTo>
                    <a:pt x="13121" y="3080"/>
                    <a:pt x="13078" y="3081"/>
                    <a:pt x="13034" y="3083"/>
                  </a:cubicBezTo>
                  <a:cubicBezTo>
                    <a:pt x="11686" y="3147"/>
                    <a:pt x="10612" y="4265"/>
                    <a:pt x="10612" y="5622"/>
                  </a:cubicBezTo>
                  <a:lnTo>
                    <a:pt x="10612" y="9691"/>
                  </a:lnTo>
                  <a:cubicBezTo>
                    <a:pt x="10048" y="9909"/>
                    <a:pt x="9531" y="10200"/>
                    <a:pt x="9048" y="10554"/>
                  </a:cubicBezTo>
                  <a:lnTo>
                    <a:pt x="9048" y="5667"/>
                  </a:lnTo>
                  <a:cubicBezTo>
                    <a:pt x="9048" y="3520"/>
                    <a:pt x="10686" y="1707"/>
                    <a:pt x="12825" y="1543"/>
                  </a:cubicBezTo>
                  <a:cubicBezTo>
                    <a:pt x="12926" y="1536"/>
                    <a:pt x="13027" y="1533"/>
                    <a:pt x="13127" y="1533"/>
                  </a:cubicBezTo>
                  <a:close/>
                  <a:moveTo>
                    <a:pt x="23674" y="9153"/>
                  </a:moveTo>
                  <a:cubicBezTo>
                    <a:pt x="24237" y="9153"/>
                    <a:pt x="24692" y="9617"/>
                    <a:pt x="24692" y="10182"/>
                  </a:cubicBezTo>
                  <a:cubicBezTo>
                    <a:pt x="24692" y="10746"/>
                    <a:pt x="24237" y="11200"/>
                    <a:pt x="23674" y="11200"/>
                  </a:cubicBezTo>
                  <a:cubicBezTo>
                    <a:pt x="23108" y="11200"/>
                    <a:pt x="22654" y="10746"/>
                    <a:pt x="22654" y="10182"/>
                  </a:cubicBezTo>
                  <a:cubicBezTo>
                    <a:pt x="22654" y="9617"/>
                    <a:pt x="23108" y="9153"/>
                    <a:pt x="23674" y="9153"/>
                  </a:cubicBezTo>
                  <a:close/>
                  <a:moveTo>
                    <a:pt x="3395" y="9717"/>
                  </a:moveTo>
                  <a:cubicBezTo>
                    <a:pt x="3668" y="9717"/>
                    <a:pt x="3932" y="9817"/>
                    <a:pt x="4125" y="10018"/>
                  </a:cubicBezTo>
                  <a:cubicBezTo>
                    <a:pt x="4524" y="10409"/>
                    <a:pt x="4524" y="11065"/>
                    <a:pt x="4125" y="11456"/>
                  </a:cubicBezTo>
                  <a:cubicBezTo>
                    <a:pt x="3932" y="11657"/>
                    <a:pt x="3668" y="11755"/>
                    <a:pt x="3395" y="11755"/>
                  </a:cubicBezTo>
                  <a:cubicBezTo>
                    <a:pt x="3122" y="11755"/>
                    <a:pt x="2869" y="11657"/>
                    <a:pt x="2676" y="11456"/>
                  </a:cubicBezTo>
                  <a:cubicBezTo>
                    <a:pt x="2486" y="11263"/>
                    <a:pt x="2377" y="11010"/>
                    <a:pt x="2377" y="10737"/>
                  </a:cubicBezTo>
                  <a:cubicBezTo>
                    <a:pt x="2377" y="10464"/>
                    <a:pt x="2486" y="10208"/>
                    <a:pt x="2676" y="10018"/>
                  </a:cubicBezTo>
                  <a:cubicBezTo>
                    <a:pt x="2869" y="9817"/>
                    <a:pt x="3122" y="9717"/>
                    <a:pt x="3395" y="9717"/>
                  </a:cubicBezTo>
                  <a:close/>
                  <a:moveTo>
                    <a:pt x="2613" y="17543"/>
                  </a:moveTo>
                  <a:cubicBezTo>
                    <a:pt x="3177" y="17543"/>
                    <a:pt x="3633" y="18000"/>
                    <a:pt x="3633" y="18563"/>
                  </a:cubicBezTo>
                  <a:cubicBezTo>
                    <a:pt x="3633" y="19127"/>
                    <a:pt x="3177" y="19583"/>
                    <a:pt x="2613" y="19583"/>
                  </a:cubicBezTo>
                  <a:cubicBezTo>
                    <a:pt x="2049" y="19583"/>
                    <a:pt x="1593" y="19127"/>
                    <a:pt x="1593" y="18563"/>
                  </a:cubicBezTo>
                  <a:cubicBezTo>
                    <a:pt x="1593" y="18000"/>
                    <a:pt x="2049" y="17543"/>
                    <a:pt x="2613" y="17543"/>
                  </a:cubicBezTo>
                  <a:close/>
                  <a:moveTo>
                    <a:pt x="13143" y="10737"/>
                  </a:moveTo>
                  <a:cubicBezTo>
                    <a:pt x="16101" y="10737"/>
                    <a:pt x="18512" y="13120"/>
                    <a:pt x="18512" y="16051"/>
                  </a:cubicBezTo>
                  <a:lnTo>
                    <a:pt x="18512" y="16161"/>
                  </a:lnTo>
                  <a:cubicBezTo>
                    <a:pt x="18512" y="19092"/>
                    <a:pt x="16101" y="21475"/>
                    <a:pt x="13143" y="21475"/>
                  </a:cubicBezTo>
                  <a:cubicBezTo>
                    <a:pt x="10186" y="21475"/>
                    <a:pt x="7772" y="19092"/>
                    <a:pt x="7772" y="16161"/>
                  </a:cubicBezTo>
                  <a:lnTo>
                    <a:pt x="7772" y="16051"/>
                  </a:lnTo>
                  <a:cubicBezTo>
                    <a:pt x="7772" y="13120"/>
                    <a:pt x="10186" y="10737"/>
                    <a:pt x="13143" y="10737"/>
                  </a:cubicBezTo>
                  <a:close/>
                  <a:moveTo>
                    <a:pt x="21780" y="22604"/>
                  </a:moveTo>
                  <a:cubicBezTo>
                    <a:pt x="22344" y="22604"/>
                    <a:pt x="22809" y="23059"/>
                    <a:pt x="22809" y="23624"/>
                  </a:cubicBezTo>
                  <a:cubicBezTo>
                    <a:pt x="22809" y="24188"/>
                    <a:pt x="22344" y="24642"/>
                    <a:pt x="21780" y="24642"/>
                  </a:cubicBezTo>
                  <a:cubicBezTo>
                    <a:pt x="21217" y="24642"/>
                    <a:pt x="20760" y="24188"/>
                    <a:pt x="20760" y="23624"/>
                  </a:cubicBezTo>
                  <a:cubicBezTo>
                    <a:pt x="20760" y="23059"/>
                    <a:pt x="21217" y="22604"/>
                    <a:pt x="21780" y="22604"/>
                  </a:cubicBezTo>
                  <a:close/>
                  <a:moveTo>
                    <a:pt x="13146" y="1"/>
                  </a:moveTo>
                  <a:cubicBezTo>
                    <a:pt x="10043" y="1"/>
                    <a:pt x="7519" y="2526"/>
                    <a:pt x="7519" y="5630"/>
                  </a:cubicBezTo>
                  <a:lnTo>
                    <a:pt x="7519" y="12120"/>
                  </a:lnTo>
                  <a:cubicBezTo>
                    <a:pt x="7281" y="12447"/>
                    <a:pt x="7073" y="12803"/>
                    <a:pt x="6899" y="13175"/>
                  </a:cubicBezTo>
                  <a:lnTo>
                    <a:pt x="5671" y="11947"/>
                  </a:lnTo>
                  <a:cubicBezTo>
                    <a:pt x="6208" y="10910"/>
                    <a:pt x="5990" y="9582"/>
                    <a:pt x="5016" y="8789"/>
                  </a:cubicBezTo>
                  <a:cubicBezTo>
                    <a:pt x="4616" y="8461"/>
                    <a:pt x="4125" y="8271"/>
                    <a:pt x="3613" y="8225"/>
                  </a:cubicBezTo>
                  <a:cubicBezTo>
                    <a:pt x="3548" y="8220"/>
                    <a:pt x="3483" y="8218"/>
                    <a:pt x="3419" y="8218"/>
                  </a:cubicBezTo>
                  <a:cubicBezTo>
                    <a:pt x="2735" y="8218"/>
                    <a:pt x="2094" y="8481"/>
                    <a:pt x="1613" y="8970"/>
                  </a:cubicBezTo>
                  <a:cubicBezTo>
                    <a:pt x="1121" y="9461"/>
                    <a:pt x="848" y="10117"/>
                    <a:pt x="866" y="10818"/>
                  </a:cubicBezTo>
                  <a:cubicBezTo>
                    <a:pt x="874" y="11427"/>
                    <a:pt x="1101" y="12019"/>
                    <a:pt x="1521" y="12476"/>
                  </a:cubicBezTo>
                  <a:cubicBezTo>
                    <a:pt x="2004" y="13011"/>
                    <a:pt x="2685" y="13321"/>
                    <a:pt x="3415" y="13321"/>
                  </a:cubicBezTo>
                  <a:cubicBezTo>
                    <a:pt x="3832" y="13321"/>
                    <a:pt x="4234" y="13221"/>
                    <a:pt x="4588" y="13031"/>
                  </a:cubicBezTo>
                  <a:lnTo>
                    <a:pt x="6363" y="14804"/>
                  </a:lnTo>
                  <a:cubicBezTo>
                    <a:pt x="6289" y="15215"/>
                    <a:pt x="6243" y="15632"/>
                    <a:pt x="6243" y="16069"/>
                  </a:cubicBezTo>
                  <a:lnTo>
                    <a:pt x="6243" y="16178"/>
                  </a:lnTo>
                  <a:cubicBezTo>
                    <a:pt x="6243" y="16744"/>
                    <a:pt x="6318" y="17290"/>
                    <a:pt x="6444" y="17808"/>
                  </a:cubicBezTo>
                  <a:lnTo>
                    <a:pt x="5062" y="17808"/>
                  </a:lnTo>
                  <a:cubicBezTo>
                    <a:pt x="4730" y="16772"/>
                    <a:pt x="3760" y="16020"/>
                    <a:pt x="2618" y="16020"/>
                  </a:cubicBezTo>
                  <a:cubicBezTo>
                    <a:pt x="2565" y="16020"/>
                    <a:pt x="2512" y="16022"/>
                    <a:pt x="2458" y="16025"/>
                  </a:cubicBezTo>
                  <a:cubicBezTo>
                    <a:pt x="1184" y="16106"/>
                    <a:pt x="147" y="17152"/>
                    <a:pt x="84" y="18437"/>
                  </a:cubicBezTo>
                  <a:cubicBezTo>
                    <a:pt x="1" y="19902"/>
                    <a:pt x="1176" y="21121"/>
                    <a:pt x="2622" y="21121"/>
                  </a:cubicBezTo>
                  <a:cubicBezTo>
                    <a:pt x="3768" y="21121"/>
                    <a:pt x="4734" y="20365"/>
                    <a:pt x="5062" y="19337"/>
                  </a:cubicBezTo>
                  <a:lnTo>
                    <a:pt x="7027" y="19337"/>
                  </a:lnTo>
                  <a:cubicBezTo>
                    <a:pt x="8183" y="21521"/>
                    <a:pt x="10485" y="23015"/>
                    <a:pt x="13143" y="23015"/>
                  </a:cubicBezTo>
                  <a:cubicBezTo>
                    <a:pt x="13572" y="23015"/>
                    <a:pt x="13997" y="22978"/>
                    <a:pt x="14408" y="22906"/>
                  </a:cubicBezTo>
                  <a:lnTo>
                    <a:pt x="16009" y="24398"/>
                  </a:lnTo>
                  <a:lnTo>
                    <a:pt x="19369" y="24398"/>
                  </a:lnTo>
                  <a:cubicBezTo>
                    <a:pt x="19688" y="25428"/>
                    <a:pt x="20650" y="26177"/>
                    <a:pt x="21784" y="26177"/>
                  </a:cubicBezTo>
                  <a:cubicBezTo>
                    <a:pt x="21843" y="26177"/>
                    <a:pt x="21902" y="26175"/>
                    <a:pt x="21961" y="26171"/>
                  </a:cubicBezTo>
                  <a:cubicBezTo>
                    <a:pt x="23246" y="26090"/>
                    <a:pt x="24275" y="25053"/>
                    <a:pt x="24338" y="23768"/>
                  </a:cubicBezTo>
                  <a:cubicBezTo>
                    <a:pt x="24419" y="22305"/>
                    <a:pt x="23246" y="21084"/>
                    <a:pt x="21798" y="21084"/>
                  </a:cubicBezTo>
                  <a:cubicBezTo>
                    <a:pt x="20660" y="21084"/>
                    <a:pt x="19688" y="21831"/>
                    <a:pt x="19369" y="22869"/>
                  </a:cubicBezTo>
                  <a:lnTo>
                    <a:pt x="16647" y="22869"/>
                  </a:lnTo>
                  <a:lnTo>
                    <a:pt x="16110" y="22368"/>
                  </a:lnTo>
                  <a:cubicBezTo>
                    <a:pt x="17702" y="21621"/>
                    <a:pt x="18967" y="20285"/>
                    <a:pt x="19605" y="18646"/>
                  </a:cubicBezTo>
                  <a:lnTo>
                    <a:pt x="24447" y="16143"/>
                  </a:lnTo>
                  <a:lnTo>
                    <a:pt x="24447" y="12657"/>
                  </a:lnTo>
                  <a:cubicBezTo>
                    <a:pt x="25530" y="12321"/>
                    <a:pt x="26304" y="11274"/>
                    <a:pt x="26221" y="10062"/>
                  </a:cubicBezTo>
                  <a:cubicBezTo>
                    <a:pt x="26149" y="8780"/>
                    <a:pt x="25102" y="7751"/>
                    <a:pt x="23818" y="7688"/>
                  </a:cubicBezTo>
                  <a:cubicBezTo>
                    <a:pt x="23769" y="7685"/>
                    <a:pt x="23720" y="7684"/>
                    <a:pt x="23672" y="7684"/>
                  </a:cubicBezTo>
                  <a:cubicBezTo>
                    <a:pt x="22272" y="7684"/>
                    <a:pt x="21134" y="8828"/>
                    <a:pt x="21134" y="10226"/>
                  </a:cubicBezTo>
                  <a:cubicBezTo>
                    <a:pt x="21134" y="11364"/>
                    <a:pt x="21889" y="12329"/>
                    <a:pt x="22918" y="12657"/>
                  </a:cubicBezTo>
                  <a:lnTo>
                    <a:pt x="22918" y="15178"/>
                  </a:lnTo>
                  <a:lnTo>
                    <a:pt x="20024" y="16670"/>
                  </a:lnTo>
                  <a:cubicBezTo>
                    <a:pt x="20033" y="16506"/>
                    <a:pt x="20041" y="16333"/>
                    <a:pt x="20041" y="16169"/>
                  </a:cubicBezTo>
                  <a:lnTo>
                    <a:pt x="20041" y="16051"/>
                  </a:lnTo>
                  <a:cubicBezTo>
                    <a:pt x="20041" y="14577"/>
                    <a:pt x="19567" y="13212"/>
                    <a:pt x="18768" y="12094"/>
                  </a:cubicBezTo>
                  <a:lnTo>
                    <a:pt x="18768" y="5676"/>
                  </a:lnTo>
                  <a:cubicBezTo>
                    <a:pt x="18768" y="2664"/>
                    <a:pt x="16400" y="143"/>
                    <a:pt x="13388" y="6"/>
                  </a:cubicBezTo>
                  <a:cubicBezTo>
                    <a:pt x="13307" y="2"/>
                    <a:pt x="13226" y="1"/>
                    <a:pt x="13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4"/>
          <p:cNvGrpSpPr/>
          <p:nvPr/>
        </p:nvGrpSpPr>
        <p:grpSpPr>
          <a:xfrm>
            <a:off x="3397655" y="2163865"/>
            <a:ext cx="399701" cy="311979"/>
            <a:chOff x="3708045" y="1974979"/>
            <a:chExt cx="399701" cy="311979"/>
          </a:xfrm>
        </p:grpSpPr>
        <p:sp>
          <p:nvSpPr>
            <p:cNvPr id="995" name="Google Shape;995;p64"/>
            <p:cNvSpPr/>
            <p:nvPr/>
          </p:nvSpPr>
          <p:spPr>
            <a:xfrm>
              <a:off x="3798673" y="2021858"/>
              <a:ext cx="218677" cy="218692"/>
            </a:xfrm>
            <a:custGeom>
              <a:avLst/>
              <a:gdLst/>
              <a:ahLst/>
              <a:cxnLst/>
              <a:rect l="l" t="t" r="r" b="b"/>
              <a:pathLst>
                <a:path w="14316" h="14317" extrusionOk="0">
                  <a:moveTo>
                    <a:pt x="7154" y="1538"/>
                  </a:moveTo>
                  <a:cubicBezTo>
                    <a:pt x="10257" y="1538"/>
                    <a:pt x="12778" y="4059"/>
                    <a:pt x="12778" y="7163"/>
                  </a:cubicBezTo>
                  <a:cubicBezTo>
                    <a:pt x="12778" y="10255"/>
                    <a:pt x="10257" y="12787"/>
                    <a:pt x="7154" y="12787"/>
                  </a:cubicBezTo>
                  <a:cubicBezTo>
                    <a:pt x="4061" y="12787"/>
                    <a:pt x="1538" y="10255"/>
                    <a:pt x="1538" y="7163"/>
                  </a:cubicBezTo>
                  <a:cubicBezTo>
                    <a:pt x="1538" y="4059"/>
                    <a:pt x="4061" y="1538"/>
                    <a:pt x="7154" y="1538"/>
                  </a:cubicBezTo>
                  <a:close/>
                  <a:moveTo>
                    <a:pt x="7154" y="0"/>
                  </a:moveTo>
                  <a:cubicBezTo>
                    <a:pt x="3213" y="0"/>
                    <a:pt x="0" y="3211"/>
                    <a:pt x="0" y="7163"/>
                  </a:cubicBezTo>
                  <a:cubicBezTo>
                    <a:pt x="0" y="11103"/>
                    <a:pt x="3213" y="14316"/>
                    <a:pt x="7154" y="14316"/>
                  </a:cubicBezTo>
                  <a:cubicBezTo>
                    <a:pt x="11105" y="14316"/>
                    <a:pt x="14316" y="11103"/>
                    <a:pt x="14316" y="7163"/>
                  </a:cubicBezTo>
                  <a:cubicBezTo>
                    <a:pt x="14316" y="3211"/>
                    <a:pt x="11105" y="0"/>
                    <a:pt x="7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4"/>
            <p:cNvSpPr/>
            <p:nvPr/>
          </p:nvSpPr>
          <p:spPr>
            <a:xfrm>
              <a:off x="3850945" y="2106238"/>
              <a:ext cx="13931" cy="50591"/>
            </a:xfrm>
            <a:custGeom>
              <a:avLst/>
              <a:gdLst/>
              <a:ahLst/>
              <a:cxnLst/>
              <a:rect l="l" t="t" r="r" b="b"/>
              <a:pathLst>
                <a:path w="912" h="3312" extrusionOk="0">
                  <a:moveTo>
                    <a:pt x="1" y="0"/>
                  </a:moveTo>
                  <a:lnTo>
                    <a:pt x="1" y="3312"/>
                  </a:lnTo>
                  <a:lnTo>
                    <a:pt x="912" y="3312"/>
                  </a:lnTo>
                  <a:lnTo>
                    <a:pt x="9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4"/>
            <p:cNvSpPr/>
            <p:nvPr/>
          </p:nvSpPr>
          <p:spPr>
            <a:xfrm>
              <a:off x="3870696" y="2105795"/>
              <a:ext cx="44068" cy="51202"/>
            </a:xfrm>
            <a:custGeom>
              <a:avLst/>
              <a:gdLst/>
              <a:ahLst/>
              <a:cxnLst/>
              <a:rect l="l" t="t" r="r" b="b"/>
              <a:pathLst>
                <a:path w="2885" h="3352" extrusionOk="0">
                  <a:moveTo>
                    <a:pt x="1593" y="1"/>
                  </a:moveTo>
                  <a:cubicBezTo>
                    <a:pt x="1346" y="1"/>
                    <a:pt x="1119" y="56"/>
                    <a:pt x="929" y="147"/>
                  </a:cubicBezTo>
                  <a:cubicBezTo>
                    <a:pt x="728" y="248"/>
                    <a:pt x="565" y="374"/>
                    <a:pt x="418" y="530"/>
                  </a:cubicBezTo>
                  <a:cubicBezTo>
                    <a:pt x="283" y="685"/>
                    <a:pt x="182" y="857"/>
                    <a:pt x="110" y="1047"/>
                  </a:cubicBezTo>
                  <a:cubicBezTo>
                    <a:pt x="36" y="1248"/>
                    <a:pt x="1" y="1449"/>
                    <a:pt x="1" y="1648"/>
                  </a:cubicBezTo>
                  <a:cubicBezTo>
                    <a:pt x="1" y="1858"/>
                    <a:pt x="36" y="2067"/>
                    <a:pt x="119" y="2268"/>
                  </a:cubicBezTo>
                  <a:cubicBezTo>
                    <a:pt x="191" y="2467"/>
                    <a:pt x="300" y="2659"/>
                    <a:pt x="438" y="2814"/>
                  </a:cubicBezTo>
                  <a:cubicBezTo>
                    <a:pt x="582" y="2978"/>
                    <a:pt x="746" y="3105"/>
                    <a:pt x="938" y="3205"/>
                  </a:cubicBezTo>
                  <a:cubicBezTo>
                    <a:pt x="1128" y="3306"/>
                    <a:pt x="1338" y="3352"/>
                    <a:pt x="1565" y="3352"/>
                  </a:cubicBezTo>
                  <a:cubicBezTo>
                    <a:pt x="1694" y="3352"/>
                    <a:pt x="1829" y="3332"/>
                    <a:pt x="1967" y="3297"/>
                  </a:cubicBezTo>
                  <a:cubicBezTo>
                    <a:pt x="2102" y="3269"/>
                    <a:pt x="2229" y="3214"/>
                    <a:pt x="2349" y="3151"/>
                  </a:cubicBezTo>
                  <a:cubicBezTo>
                    <a:pt x="2476" y="3087"/>
                    <a:pt x="2585" y="3004"/>
                    <a:pt x="2677" y="2904"/>
                  </a:cubicBezTo>
                  <a:cubicBezTo>
                    <a:pt x="2766" y="2814"/>
                    <a:pt x="2841" y="2705"/>
                    <a:pt x="2884" y="2587"/>
                  </a:cubicBezTo>
                  <a:lnTo>
                    <a:pt x="2148" y="2139"/>
                  </a:lnTo>
                  <a:cubicBezTo>
                    <a:pt x="2120" y="2214"/>
                    <a:pt x="2094" y="2277"/>
                    <a:pt x="2048" y="2332"/>
                  </a:cubicBezTo>
                  <a:cubicBezTo>
                    <a:pt x="2002" y="2386"/>
                    <a:pt x="1956" y="2423"/>
                    <a:pt x="1912" y="2458"/>
                  </a:cubicBezTo>
                  <a:cubicBezTo>
                    <a:pt x="1858" y="2487"/>
                    <a:pt x="1803" y="2513"/>
                    <a:pt x="1748" y="2522"/>
                  </a:cubicBezTo>
                  <a:cubicBezTo>
                    <a:pt x="1694" y="2541"/>
                    <a:pt x="1639" y="2550"/>
                    <a:pt x="1585" y="2550"/>
                  </a:cubicBezTo>
                  <a:cubicBezTo>
                    <a:pt x="1484" y="2550"/>
                    <a:pt x="1384" y="2522"/>
                    <a:pt x="1301" y="2478"/>
                  </a:cubicBezTo>
                  <a:cubicBezTo>
                    <a:pt x="1220" y="2423"/>
                    <a:pt x="1156" y="2358"/>
                    <a:pt x="1093" y="2286"/>
                  </a:cubicBezTo>
                  <a:cubicBezTo>
                    <a:pt x="1038" y="2205"/>
                    <a:pt x="993" y="2113"/>
                    <a:pt x="964" y="2004"/>
                  </a:cubicBezTo>
                  <a:cubicBezTo>
                    <a:pt x="938" y="1895"/>
                    <a:pt x="918" y="1786"/>
                    <a:pt x="918" y="1676"/>
                  </a:cubicBezTo>
                  <a:cubicBezTo>
                    <a:pt x="918" y="1567"/>
                    <a:pt x="938" y="1467"/>
                    <a:pt x="955" y="1366"/>
                  </a:cubicBezTo>
                  <a:cubicBezTo>
                    <a:pt x="984" y="1257"/>
                    <a:pt x="1019" y="1167"/>
                    <a:pt x="1073" y="1084"/>
                  </a:cubicBezTo>
                  <a:cubicBezTo>
                    <a:pt x="1128" y="1004"/>
                    <a:pt x="1202" y="938"/>
                    <a:pt x="1283" y="883"/>
                  </a:cubicBezTo>
                  <a:cubicBezTo>
                    <a:pt x="1366" y="840"/>
                    <a:pt x="1464" y="811"/>
                    <a:pt x="1574" y="811"/>
                  </a:cubicBezTo>
                  <a:cubicBezTo>
                    <a:pt x="1628" y="811"/>
                    <a:pt x="1683" y="811"/>
                    <a:pt x="1737" y="829"/>
                  </a:cubicBezTo>
                  <a:cubicBezTo>
                    <a:pt x="1803" y="840"/>
                    <a:pt x="1858" y="866"/>
                    <a:pt x="1901" y="894"/>
                  </a:cubicBezTo>
                  <a:cubicBezTo>
                    <a:pt x="1956" y="921"/>
                    <a:pt x="2011" y="966"/>
                    <a:pt x="2056" y="1021"/>
                  </a:cubicBezTo>
                  <a:cubicBezTo>
                    <a:pt x="2094" y="1076"/>
                    <a:pt x="2131" y="1139"/>
                    <a:pt x="2166" y="1222"/>
                  </a:cubicBezTo>
                  <a:lnTo>
                    <a:pt x="2858" y="731"/>
                  </a:lnTo>
                  <a:cubicBezTo>
                    <a:pt x="2749" y="512"/>
                    <a:pt x="2585" y="337"/>
                    <a:pt x="2367" y="202"/>
                  </a:cubicBezTo>
                  <a:cubicBezTo>
                    <a:pt x="2148" y="75"/>
                    <a:pt x="1893" y="1"/>
                    <a:pt x="1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4"/>
            <p:cNvSpPr/>
            <p:nvPr/>
          </p:nvSpPr>
          <p:spPr>
            <a:xfrm>
              <a:off x="3916720" y="2105795"/>
              <a:ext cx="48254" cy="51202"/>
            </a:xfrm>
            <a:custGeom>
              <a:avLst/>
              <a:gdLst/>
              <a:ahLst/>
              <a:cxnLst/>
              <a:rect l="l" t="t" r="r" b="b"/>
              <a:pathLst>
                <a:path w="3159" h="3352" extrusionOk="0">
                  <a:moveTo>
                    <a:pt x="1575" y="811"/>
                  </a:moveTo>
                  <a:cubicBezTo>
                    <a:pt x="1693" y="811"/>
                    <a:pt x="1782" y="829"/>
                    <a:pt x="1874" y="883"/>
                  </a:cubicBezTo>
                  <a:cubicBezTo>
                    <a:pt x="1957" y="929"/>
                    <a:pt x="2021" y="993"/>
                    <a:pt x="2075" y="1076"/>
                  </a:cubicBezTo>
                  <a:cubicBezTo>
                    <a:pt x="2130" y="1148"/>
                    <a:pt x="2176" y="1239"/>
                    <a:pt x="2202" y="1349"/>
                  </a:cubicBezTo>
                  <a:cubicBezTo>
                    <a:pt x="2230" y="1449"/>
                    <a:pt x="2239" y="1558"/>
                    <a:pt x="2239" y="1668"/>
                  </a:cubicBezTo>
                  <a:cubicBezTo>
                    <a:pt x="2239" y="1777"/>
                    <a:pt x="2230" y="1886"/>
                    <a:pt x="2202" y="1986"/>
                  </a:cubicBezTo>
                  <a:cubicBezTo>
                    <a:pt x="2176" y="2096"/>
                    <a:pt x="2139" y="2185"/>
                    <a:pt x="2084" y="2268"/>
                  </a:cubicBezTo>
                  <a:cubicBezTo>
                    <a:pt x="2029" y="2349"/>
                    <a:pt x="1966" y="2423"/>
                    <a:pt x="1883" y="2467"/>
                  </a:cubicBezTo>
                  <a:cubicBezTo>
                    <a:pt x="1793" y="2522"/>
                    <a:pt x="1702" y="2550"/>
                    <a:pt x="1584" y="2550"/>
                  </a:cubicBezTo>
                  <a:cubicBezTo>
                    <a:pt x="1474" y="2550"/>
                    <a:pt x="1374" y="2522"/>
                    <a:pt x="1291" y="2467"/>
                  </a:cubicBezTo>
                  <a:cubicBezTo>
                    <a:pt x="1210" y="2423"/>
                    <a:pt x="1138" y="2358"/>
                    <a:pt x="1083" y="2277"/>
                  </a:cubicBezTo>
                  <a:cubicBezTo>
                    <a:pt x="1029" y="2194"/>
                    <a:pt x="983" y="2104"/>
                    <a:pt x="955" y="2004"/>
                  </a:cubicBezTo>
                  <a:cubicBezTo>
                    <a:pt x="928" y="1895"/>
                    <a:pt x="920" y="1786"/>
                    <a:pt x="920" y="1676"/>
                  </a:cubicBezTo>
                  <a:cubicBezTo>
                    <a:pt x="920" y="1567"/>
                    <a:pt x="928" y="1467"/>
                    <a:pt x="955" y="1357"/>
                  </a:cubicBezTo>
                  <a:cubicBezTo>
                    <a:pt x="983" y="1257"/>
                    <a:pt x="1029" y="1167"/>
                    <a:pt x="1083" y="1084"/>
                  </a:cubicBezTo>
                  <a:cubicBezTo>
                    <a:pt x="1138" y="1004"/>
                    <a:pt x="1201" y="929"/>
                    <a:pt x="1282" y="883"/>
                  </a:cubicBezTo>
                  <a:cubicBezTo>
                    <a:pt x="1365" y="829"/>
                    <a:pt x="1466" y="811"/>
                    <a:pt x="1575" y="811"/>
                  </a:cubicBezTo>
                  <a:close/>
                  <a:moveTo>
                    <a:pt x="1592" y="1"/>
                  </a:moveTo>
                  <a:cubicBezTo>
                    <a:pt x="1357" y="1"/>
                    <a:pt x="1147" y="56"/>
                    <a:pt x="955" y="147"/>
                  </a:cubicBezTo>
                  <a:cubicBezTo>
                    <a:pt x="765" y="239"/>
                    <a:pt x="592" y="357"/>
                    <a:pt x="446" y="512"/>
                  </a:cubicBezTo>
                  <a:cubicBezTo>
                    <a:pt x="308" y="665"/>
                    <a:pt x="199" y="840"/>
                    <a:pt x="118" y="1038"/>
                  </a:cubicBezTo>
                  <a:cubicBezTo>
                    <a:pt x="35" y="1239"/>
                    <a:pt x="0" y="1449"/>
                    <a:pt x="0" y="1668"/>
                  </a:cubicBezTo>
                  <a:cubicBezTo>
                    <a:pt x="0" y="1886"/>
                    <a:pt x="35" y="2085"/>
                    <a:pt x="109" y="2294"/>
                  </a:cubicBezTo>
                  <a:cubicBezTo>
                    <a:pt x="190" y="2495"/>
                    <a:pt x="291" y="2668"/>
                    <a:pt x="437" y="2832"/>
                  </a:cubicBezTo>
                  <a:cubicBezTo>
                    <a:pt x="572" y="2987"/>
                    <a:pt x="736" y="3114"/>
                    <a:pt x="928" y="3205"/>
                  </a:cubicBezTo>
                  <a:cubicBezTo>
                    <a:pt x="1118" y="3306"/>
                    <a:pt x="1337" y="3352"/>
                    <a:pt x="1575" y="3352"/>
                  </a:cubicBezTo>
                  <a:cubicBezTo>
                    <a:pt x="1802" y="3352"/>
                    <a:pt x="2021" y="3306"/>
                    <a:pt x="2211" y="3214"/>
                  </a:cubicBezTo>
                  <a:cubicBezTo>
                    <a:pt x="2412" y="3114"/>
                    <a:pt x="2575" y="2996"/>
                    <a:pt x="2711" y="2841"/>
                  </a:cubicBezTo>
                  <a:cubicBezTo>
                    <a:pt x="2857" y="2685"/>
                    <a:pt x="2966" y="2513"/>
                    <a:pt x="3038" y="2314"/>
                  </a:cubicBezTo>
                  <a:cubicBezTo>
                    <a:pt x="3121" y="2113"/>
                    <a:pt x="3159" y="1903"/>
                    <a:pt x="3159" y="1685"/>
                  </a:cubicBezTo>
                  <a:cubicBezTo>
                    <a:pt x="3159" y="1475"/>
                    <a:pt x="3121" y="1266"/>
                    <a:pt x="3049" y="1067"/>
                  </a:cubicBezTo>
                  <a:cubicBezTo>
                    <a:pt x="2975" y="866"/>
                    <a:pt x="2866" y="685"/>
                    <a:pt x="2730" y="530"/>
                  </a:cubicBezTo>
                  <a:cubicBezTo>
                    <a:pt x="2593" y="374"/>
                    <a:pt x="2429" y="248"/>
                    <a:pt x="2239" y="147"/>
                  </a:cubicBezTo>
                  <a:cubicBezTo>
                    <a:pt x="2038" y="56"/>
                    <a:pt x="1828" y="1"/>
                    <a:pt x="1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4"/>
            <p:cNvSpPr/>
            <p:nvPr/>
          </p:nvSpPr>
          <p:spPr>
            <a:xfrm>
              <a:off x="3708717" y="2193520"/>
              <a:ext cx="399029" cy="93437"/>
            </a:xfrm>
            <a:custGeom>
              <a:avLst/>
              <a:gdLst/>
              <a:ahLst/>
              <a:cxnLst/>
              <a:rect l="l" t="t" r="r" b="b"/>
              <a:pathLst>
                <a:path w="26123" h="6117" extrusionOk="0">
                  <a:moveTo>
                    <a:pt x="2259" y="1549"/>
                  </a:moveTo>
                  <a:cubicBezTo>
                    <a:pt x="2687" y="1549"/>
                    <a:pt x="3023" y="1885"/>
                    <a:pt x="3023" y="2314"/>
                  </a:cubicBezTo>
                  <a:cubicBezTo>
                    <a:pt x="3023" y="2731"/>
                    <a:pt x="2687" y="3078"/>
                    <a:pt x="2259" y="3078"/>
                  </a:cubicBezTo>
                  <a:cubicBezTo>
                    <a:pt x="1822" y="3078"/>
                    <a:pt x="1494" y="2768"/>
                    <a:pt x="1494" y="2359"/>
                  </a:cubicBezTo>
                  <a:cubicBezTo>
                    <a:pt x="1494" y="1931"/>
                    <a:pt x="1848" y="1549"/>
                    <a:pt x="2259" y="1549"/>
                  </a:cubicBezTo>
                  <a:close/>
                  <a:moveTo>
                    <a:pt x="23837" y="1549"/>
                  </a:moveTo>
                  <a:cubicBezTo>
                    <a:pt x="24257" y="1549"/>
                    <a:pt x="24602" y="1885"/>
                    <a:pt x="24602" y="2314"/>
                  </a:cubicBezTo>
                  <a:cubicBezTo>
                    <a:pt x="24602" y="2731"/>
                    <a:pt x="24257" y="3078"/>
                    <a:pt x="23837" y="3078"/>
                  </a:cubicBezTo>
                  <a:cubicBezTo>
                    <a:pt x="23400" y="3078"/>
                    <a:pt x="23064" y="2768"/>
                    <a:pt x="23064" y="2359"/>
                  </a:cubicBezTo>
                  <a:cubicBezTo>
                    <a:pt x="23064" y="1931"/>
                    <a:pt x="23427" y="1549"/>
                    <a:pt x="23837" y="1549"/>
                  </a:cubicBezTo>
                  <a:close/>
                  <a:moveTo>
                    <a:pt x="2294" y="0"/>
                  </a:moveTo>
                  <a:cubicBezTo>
                    <a:pt x="1676" y="0"/>
                    <a:pt x="1092" y="256"/>
                    <a:pt x="656" y="710"/>
                  </a:cubicBezTo>
                  <a:cubicBezTo>
                    <a:pt x="238" y="1158"/>
                    <a:pt x="0" y="1739"/>
                    <a:pt x="0" y="2349"/>
                  </a:cubicBezTo>
                  <a:cubicBezTo>
                    <a:pt x="0" y="3604"/>
                    <a:pt x="1003" y="4587"/>
                    <a:pt x="2294" y="4587"/>
                  </a:cubicBezTo>
                  <a:cubicBezTo>
                    <a:pt x="3288" y="4587"/>
                    <a:pt x="4142" y="3952"/>
                    <a:pt x="4452" y="3058"/>
                  </a:cubicBezTo>
                  <a:lnTo>
                    <a:pt x="5771" y="3058"/>
                  </a:lnTo>
                  <a:cubicBezTo>
                    <a:pt x="7682" y="5007"/>
                    <a:pt x="10312" y="6116"/>
                    <a:pt x="13043" y="6116"/>
                  </a:cubicBezTo>
                  <a:cubicBezTo>
                    <a:pt x="15782" y="6116"/>
                    <a:pt x="18414" y="5007"/>
                    <a:pt x="20325" y="3058"/>
                  </a:cubicBezTo>
                  <a:lnTo>
                    <a:pt x="21625" y="3058"/>
                  </a:lnTo>
                  <a:cubicBezTo>
                    <a:pt x="21898" y="3897"/>
                    <a:pt x="22653" y="4498"/>
                    <a:pt x="23582" y="4579"/>
                  </a:cubicBezTo>
                  <a:cubicBezTo>
                    <a:pt x="23651" y="4585"/>
                    <a:pt x="23720" y="4588"/>
                    <a:pt x="23788" y="4588"/>
                  </a:cubicBezTo>
                  <a:cubicBezTo>
                    <a:pt x="25021" y="4588"/>
                    <a:pt x="26069" y="3601"/>
                    <a:pt x="26094" y="2349"/>
                  </a:cubicBezTo>
                  <a:cubicBezTo>
                    <a:pt x="26122" y="1058"/>
                    <a:pt x="25085" y="0"/>
                    <a:pt x="23800" y="0"/>
                  </a:cubicBezTo>
                  <a:cubicBezTo>
                    <a:pt x="23182" y="0"/>
                    <a:pt x="22608" y="256"/>
                    <a:pt x="22162" y="710"/>
                  </a:cubicBezTo>
                  <a:cubicBezTo>
                    <a:pt x="21935" y="957"/>
                    <a:pt x="21762" y="1230"/>
                    <a:pt x="21653" y="1529"/>
                  </a:cubicBezTo>
                  <a:lnTo>
                    <a:pt x="19659" y="1529"/>
                  </a:lnTo>
                  <a:lnTo>
                    <a:pt x="19432" y="1776"/>
                  </a:lnTo>
                  <a:cubicBezTo>
                    <a:pt x="17793" y="3570"/>
                    <a:pt x="15465" y="4587"/>
                    <a:pt x="13043" y="4587"/>
                  </a:cubicBezTo>
                  <a:cubicBezTo>
                    <a:pt x="10622" y="4587"/>
                    <a:pt x="8301" y="3570"/>
                    <a:pt x="6662" y="1776"/>
                  </a:cubicBezTo>
                  <a:lnTo>
                    <a:pt x="6435" y="1529"/>
                  </a:lnTo>
                  <a:lnTo>
                    <a:pt x="4452" y="1529"/>
                  </a:lnTo>
                  <a:cubicBezTo>
                    <a:pt x="4142" y="638"/>
                    <a:pt x="3288" y="0"/>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4"/>
            <p:cNvSpPr/>
            <p:nvPr/>
          </p:nvSpPr>
          <p:spPr>
            <a:xfrm>
              <a:off x="3708045" y="1974979"/>
              <a:ext cx="399120" cy="164328"/>
            </a:xfrm>
            <a:custGeom>
              <a:avLst/>
              <a:gdLst/>
              <a:ahLst/>
              <a:cxnLst/>
              <a:rect l="l" t="t" r="r" b="b"/>
              <a:pathLst>
                <a:path w="26129" h="10758" extrusionOk="0">
                  <a:moveTo>
                    <a:pt x="23881" y="3069"/>
                  </a:moveTo>
                  <a:cubicBezTo>
                    <a:pt x="24301" y="3069"/>
                    <a:pt x="24646" y="3414"/>
                    <a:pt x="24646" y="3843"/>
                  </a:cubicBezTo>
                  <a:cubicBezTo>
                    <a:pt x="24646" y="4260"/>
                    <a:pt x="24301" y="4607"/>
                    <a:pt x="23881" y="4607"/>
                  </a:cubicBezTo>
                  <a:cubicBezTo>
                    <a:pt x="23444" y="4607"/>
                    <a:pt x="23108" y="4297"/>
                    <a:pt x="23108" y="3888"/>
                  </a:cubicBezTo>
                  <a:cubicBezTo>
                    <a:pt x="23108" y="3452"/>
                    <a:pt x="23471" y="3069"/>
                    <a:pt x="23881" y="3069"/>
                  </a:cubicBezTo>
                  <a:close/>
                  <a:moveTo>
                    <a:pt x="2303" y="7720"/>
                  </a:moveTo>
                  <a:cubicBezTo>
                    <a:pt x="2731" y="7720"/>
                    <a:pt x="3067" y="8065"/>
                    <a:pt x="3067" y="8493"/>
                  </a:cubicBezTo>
                  <a:cubicBezTo>
                    <a:pt x="3067" y="8912"/>
                    <a:pt x="2731" y="9257"/>
                    <a:pt x="2303" y="9257"/>
                  </a:cubicBezTo>
                  <a:cubicBezTo>
                    <a:pt x="1866" y="9257"/>
                    <a:pt x="1538" y="8947"/>
                    <a:pt x="1538" y="8539"/>
                  </a:cubicBezTo>
                  <a:cubicBezTo>
                    <a:pt x="1538" y="8102"/>
                    <a:pt x="1892" y="7720"/>
                    <a:pt x="2303" y="7720"/>
                  </a:cubicBezTo>
                  <a:close/>
                  <a:moveTo>
                    <a:pt x="13052" y="0"/>
                  </a:moveTo>
                  <a:cubicBezTo>
                    <a:pt x="10321" y="0"/>
                    <a:pt x="7681" y="1112"/>
                    <a:pt x="5769" y="3058"/>
                  </a:cubicBezTo>
                  <a:lnTo>
                    <a:pt x="1530" y="3058"/>
                  </a:lnTo>
                  <a:lnTo>
                    <a:pt x="1530" y="6309"/>
                  </a:lnTo>
                  <a:cubicBezTo>
                    <a:pt x="1211" y="6427"/>
                    <a:pt x="909" y="6619"/>
                    <a:pt x="665" y="6881"/>
                  </a:cubicBezTo>
                  <a:cubicBezTo>
                    <a:pt x="236" y="7329"/>
                    <a:pt x="1" y="7910"/>
                    <a:pt x="1" y="8510"/>
                  </a:cubicBezTo>
                  <a:cubicBezTo>
                    <a:pt x="1" y="9775"/>
                    <a:pt x="1010" y="10758"/>
                    <a:pt x="2294" y="10758"/>
                  </a:cubicBezTo>
                  <a:cubicBezTo>
                    <a:pt x="3559" y="10758"/>
                    <a:pt x="4588" y="9731"/>
                    <a:pt x="4588" y="8464"/>
                  </a:cubicBezTo>
                  <a:cubicBezTo>
                    <a:pt x="4588" y="7464"/>
                    <a:pt x="3950" y="6619"/>
                    <a:pt x="3059" y="6300"/>
                  </a:cubicBezTo>
                  <a:lnTo>
                    <a:pt x="3059" y="4587"/>
                  </a:lnTo>
                  <a:lnTo>
                    <a:pt x="6433" y="4587"/>
                  </a:lnTo>
                  <a:lnTo>
                    <a:pt x="6663" y="4343"/>
                  </a:lnTo>
                  <a:cubicBezTo>
                    <a:pt x="8301" y="2558"/>
                    <a:pt x="10629" y="1529"/>
                    <a:pt x="13052" y="1529"/>
                  </a:cubicBezTo>
                  <a:cubicBezTo>
                    <a:pt x="15472" y="1529"/>
                    <a:pt x="17802" y="2558"/>
                    <a:pt x="19441" y="4343"/>
                  </a:cubicBezTo>
                  <a:lnTo>
                    <a:pt x="19668" y="4587"/>
                  </a:lnTo>
                  <a:lnTo>
                    <a:pt x="21625" y="4587"/>
                  </a:lnTo>
                  <a:cubicBezTo>
                    <a:pt x="21907" y="5426"/>
                    <a:pt x="22652" y="6027"/>
                    <a:pt x="23591" y="6108"/>
                  </a:cubicBezTo>
                  <a:cubicBezTo>
                    <a:pt x="23660" y="6114"/>
                    <a:pt x="23728" y="6117"/>
                    <a:pt x="23796" y="6117"/>
                  </a:cubicBezTo>
                  <a:cubicBezTo>
                    <a:pt x="25021" y="6117"/>
                    <a:pt x="26068" y="5130"/>
                    <a:pt x="26103" y="3878"/>
                  </a:cubicBezTo>
                  <a:cubicBezTo>
                    <a:pt x="26129" y="2587"/>
                    <a:pt x="25083" y="1529"/>
                    <a:pt x="23809" y="1529"/>
                  </a:cubicBezTo>
                  <a:cubicBezTo>
                    <a:pt x="23189" y="1529"/>
                    <a:pt x="22608" y="1785"/>
                    <a:pt x="22171" y="2239"/>
                  </a:cubicBezTo>
                  <a:cubicBezTo>
                    <a:pt x="21942" y="2486"/>
                    <a:pt x="21769" y="2759"/>
                    <a:pt x="21660" y="3058"/>
                  </a:cubicBezTo>
                  <a:lnTo>
                    <a:pt x="20332" y="3058"/>
                  </a:lnTo>
                  <a:cubicBezTo>
                    <a:pt x="18421" y="1112"/>
                    <a:pt x="15782" y="0"/>
                    <a:pt x="13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64"/>
          <p:cNvGrpSpPr/>
          <p:nvPr/>
        </p:nvGrpSpPr>
        <p:grpSpPr>
          <a:xfrm>
            <a:off x="3450423" y="2590883"/>
            <a:ext cx="294166" cy="400388"/>
            <a:chOff x="3760592" y="2371628"/>
            <a:chExt cx="294166" cy="400388"/>
          </a:xfrm>
        </p:grpSpPr>
        <p:sp>
          <p:nvSpPr>
            <p:cNvPr id="1002" name="Google Shape;1002;p64"/>
            <p:cNvSpPr/>
            <p:nvPr/>
          </p:nvSpPr>
          <p:spPr>
            <a:xfrm>
              <a:off x="3760592" y="2371628"/>
              <a:ext cx="294166" cy="400388"/>
            </a:xfrm>
            <a:custGeom>
              <a:avLst/>
              <a:gdLst/>
              <a:ahLst/>
              <a:cxnLst/>
              <a:rect l="l" t="t" r="r" b="b"/>
              <a:pathLst>
                <a:path w="19258" h="26212" extrusionOk="0">
                  <a:moveTo>
                    <a:pt x="3895" y="1529"/>
                  </a:moveTo>
                  <a:lnTo>
                    <a:pt x="3895" y="18529"/>
                  </a:lnTo>
                  <a:lnTo>
                    <a:pt x="1530" y="18529"/>
                  </a:lnTo>
                  <a:lnTo>
                    <a:pt x="1530" y="2294"/>
                  </a:lnTo>
                  <a:cubicBezTo>
                    <a:pt x="1530" y="1874"/>
                    <a:pt x="1875" y="1529"/>
                    <a:pt x="2303" y="1529"/>
                  </a:cubicBezTo>
                  <a:close/>
                  <a:moveTo>
                    <a:pt x="17728" y="1529"/>
                  </a:moveTo>
                  <a:lnTo>
                    <a:pt x="17728" y="18529"/>
                  </a:lnTo>
                  <a:lnTo>
                    <a:pt x="5424" y="18529"/>
                  </a:lnTo>
                  <a:lnTo>
                    <a:pt x="5424" y="1529"/>
                  </a:lnTo>
                  <a:close/>
                  <a:moveTo>
                    <a:pt x="3895" y="20058"/>
                  </a:moveTo>
                  <a:lnTo>
                    <a:pt x="3895" y="24682"/>
                  </a:lnTo>
                  <a:lnTo>
                    <a:pt x="2002" y="24682"/>
                  </a:lnTo>
                  <a:cubicBezTo>
                    <a:pt x="1702" y="24027"/>
                    <a:pt x="1539" y="23225"/>
                    <a:pt x="1539" y="22371"/>
                  </a:cubicBezTo>
                  <a:cubicBezTo>
                    <a:pt x="1539" y="21515"/>
                    <a:pt x="1702" y="20714"/>
                    <a:pt x="2002" y="20058"/>
                  </a:cubicBezTo>
                  <a:close/>
                  <a:moveTo>
                    <a:pt x="16309" y="20058"/>
                  </a:moveTo>
                  <a:cubicBezTo>
                    <a:pt x="16136" y="20569"/>
                    <a:pt x="16027" y="21078"/>
                    <a:pt x="15964" y="21587"/>
                  </a:cubicBezTo>
                  <a:lnTo>
                    <a:pt x="6953" y="21587"/>
                  </a:lnTo>
                  <a:lnTo>
                    <a:pt x="6953" y="23153"/>
                  </a:lnTo>
                  <a:lnTo>
                    <a:pt x="15964" y="23153"/>
                  </a:lnTo>
                  <a:cubicBezTo>
                    <a:pt x="16027" y="23662"/>
                    <a:pt x="16136" y="24173"/>
                    <a:pt x="16309" y="24682"/>
                  </a:cubicBezTo>
                  <a:lnTo>
                    <a:pt x="5424" y="24682"/>
                  </a:lnTo>
                  <a:lnTo>
                    <a:pt x="5424" y="20058"/>
                  </a:lnTo>
                  <a:close/>
                  <a:moveTo>
                    <a:pt x="2303" y="0"/>
                  </a:moveTo>
                  <a:cubicBezTo>
                    <a:pt x="1038" y="0"/>
                    <a:pt x="1" y="1029"/>
                    <a:pt x="1" y="2302"/>
                  </a:cubicBezTo>
                  <a:lnTo>
                    <a:pt x="1" y="22317"/>
                  </a:lnTo>
                  <a:lnTo>
                    <a:pt x="10" y="22317"/>
                  </a:lnTo>
                  <a:cubicBezTo>
                    <a:pt x="1" y="23581"/>
                    <a:pt x="291" y="24855"/>
                    <a:pt x="892" y="25838"/>
                  </a:cubicBezTo>
                  <a:lnTo>
                    <a:pt x="1119" y="26211"/>
                  </a:lnTo>
                  <a:lnTo>
                    <a:pt x="18757" y="26211"/>
                  </a:lnTo>
                  <a:lnTo>
                    <a:pt x="18202" y="25102"/>
                  </a:lnTo>
                  <a:cubicBezTo>
                    <a:pt x="17355" y="23398"/>
                    <a:pt x="17292" y="21751"/>
                    <a:pt x="18010" y="20058"/>
                  </a:cubicBezTo>
                  <a:lnTo>
                    <a:pt x="19257" y="20058"/>
                  </a:lnTo>
                  <a:lnTo>
                    <a:pt x="19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4"/>
            <p:cNvSpPr/>
            <p:nvPr/>
          </p:nvSpPr>
          <p:spPr>
            <a:xfrm>
              <a:off x="3897397" y="2434455"/>
              <a:ext cx="79522" cy="23371"/>
            </a:xfrm>
            <a:custGeom>
              <a:avLst/>
              <a:gdLst/>
              <a:ahLst/>
              <a:cxnLst/>
              <a:rect l="l" t="t" r="r" b="b"/>
              <a:pathLst>
                <a:path w="5206" h="1530" extrusionOk="0">
                  <a:moveTo>
                    <a:pt x="0" y="0"/>
                  </a:moveTo>
                  <a:lnTo>
                    <a:pt x="0" y="1529"/>
                  </a:lnTo>
                  <a:lnTo>
                    <a:pt x="5206" y="1529"/>
                  </a:lnTo>
                  <a:lnTo>
                    <a:pt x="52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4"/>
            <p:cNvSpPr/>
            <p:nvPr/>
          </p:nvSpPr>
          <p:spPr>
            <a:xfrm>
              <a:off x="3874041" y="2481166"/>
              <a:ext cx="126798" cy="23371"/>
            </a:xfrm>
            <a:custGeom>
              <a:avLst/>
              <a:gdLst/>
              <a:ahLst/>
              <a:cxnLst/>
              <a:rect l="l" t="t" r="r" b="b"/>
              <a:pathLst>
                <a:path w="8301" h="1530" extrusionOk="0">
                  <a:moveTo>
                    <a:pt x="0" y="0"/>
                  </a:moveTo>
                  <a:lnTo>
                    <a:pt x="0" y="1529"/>
                  </a:lnTo>
                  <a:lnTo>
                    <a:pt x="8301" y="1529"/>
                  </a:lnTo>
                  <a:lnTo>
                    <a:pt x="8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64"/>
          <p:cNvGrpSpPr/>
          <p:nvPr/>
        </p:nvGrpSpPr>
        <p:grpSpPr>
          <a:xfrm>
            <a:off x="3468478" y="3106311"/>
            <a:ext cx="258056" cy="399823"/>
            <a:chOff x="3778647" y="2812606"/>
            <a:chExt cx="258056" cy="399823"/>
          </a:xfrm>
        </p:grpSpPr>
        <p:sp>
          <p:nvSpPr>
            <p:cNvPr id="1006" name="Google Shape;1006;p64"/>
            <p:cNvSpPr/>
            <p:nvPr/>
          </p:nvSpPr>
          <p:spPr>
            <a:xfrm>
              <a:off x="3778647" y="2812606"/>
              <a:ext cx="258056" cy="399823"/>
            </a:xfrm>
            <a:custGeom>
              <a:avLst/>
              <a:gdLst/>
              <a:ahLst/>
              <a:cxnLst/>
              <a:rect l="l" t="t" r="r" b="b"/>
              <a:pathLst>
                <a:path w="16894" h="26175" extrusionOk="0">
                  <a:moveTo>
                    <a:pt x="14563" y="1530"/>
                  </a:moveTo>
                  <a:cubicBezTo>
                    <a:pt x="14983" y="1530"/>
                    <a:pt x="15328" y="1866"/>
                    <a:pt x="15328" y="2294"/>
                  </a:cubicBezTo>
                  <a:lnTo>
                    <a:pt x="15328" y="18530"/>
                  </a:lnTo>
                  <a:lnTo>
                    <a:pt x="1530" y="18530"/>
                  </a:lnTo>
                  <a:lnTo>
                    <a:pt x="1530" y="2294"/>
                  </a:lnTo>
                  <a:cubicBezTo>
                    <a:pt x="1530" y="1866"/>
                    <a:pt x="1877" y="1530"/>
                    <a:pt x="2303" y="1530"/>
                  </a:cubicBezTo>
                  <a:close/>
                  <a:moveTo>
                    <a:pt x="15328" y="20059"/>
                  </a:moveTo>
                  <a:lnTo>
                    <a:pt x="15328" y="23873"/>
                  </a:lnTo>
                  <a:cubicBezTo>
                    <a:pt x="15328" y="24301"/>
                    <a:pt x="14983" y="24646"/>
                    <a:pt x="14563" y="24646"/>
                  </a:cubicBezTo>
                  <a:lnTo>
                    <a:pt x="2303" y="24646"/>
                  </a:lnTo>
                  <a:cubicBezTo>
                    <a:pt x="1877" y="24646"/>
                    <a:pt x="1530" y="24301"/>
                    <a:pt x="1530" y="23873"/>
                  </a:cubicBezTo>
                  <a:lnTo>
                    <a:pt x="1530" y="20059"/>
                  </a:lnTo>
                  <a:close/>
                  <a:moveTo>
                    <a:pt x="2303" y="1"/>
                  </a:moveTo>
                  <a:cubicBezTo>
                    <a:pt x="1029" y="1"/>
                    <a:pt x="1" y="1027"/>
                    <a:pt x="1" y="2303"/>
                  </a:cubicBezTo>
                  <a:lnTo>
                    <a:pt x="1" y="23873"/>
                  </a:lnTo>
                  <a:cubicBezTo>
                    <a:pt x="1" y="25137"/>
                    <a:pt x="1029" y="26175"/>
                    <a:pt x="2303" y="26175"/>
                  </a:cubicBezTo>
                  <a:lnTo>
                    <a:pt x="14589" y="26175"/>
                  </a:lnTo>
                  <a:cubicBezTo>
                    <a:pt x="15865" y="26175"/>
                    <a:pt x="16894" y="25137"/>
                    <a:pt x="16894" y="23873"/>
                  </a:cubicBezTo>
                  <a:lnTo>
                    <a:pt x="16894" y="2303"/>
                  </a:lnTo>
                  <a:cubicBezTo>
                    <a:pt x="16894" y="1027"/>
                    <a:pt x="15865" y="1"/>
                    <a:pt x="14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4"/>
            <p:cNvSpPr/>
            <p:nvPr/>
          </p:nvSpPr>
          <p:spPr>
            <a:xfrm>
              <a:off x="3895854" y="3142350"/>
              <a:ext cx="23508" cy="23371"/>
            </a:xfrm>
            <a:custGeom>
              <a:avLst/>
              <a:gdLst/>
              <a:ahLst/>
              <a:cxnLst/>
              <a:rect l="l" t="t" r="r" b="b"/>
              <a:pathLst>
                <a:path w="1539" h="1530" extrusionOk="0">
                  <a:moveTo>
                    <a:pt x="774" y="1"/>
                  </a:moveTo>
                  <a:cubicBezTo>
                    <a:pt x="346" y="1"/>
                    <a:pt x="1" y="346"/>
                    <a:pt x="1" y="765"/>
                  </a:cubicBezTo>
                  <a:cubicBezTo>
                    <a:pt x="1" y="1193"/>
                    <a:pt x="346" y="1530"/>
                    <a:pt x="774" y="1530"/>
                  </a:cubicBezTo>
                  <a:cubicBezTo>
                    <a:pt x="1194" y="1530"/>
                    <a:pt x="1539" y="1193"/>
                    <a:pt x="1539" y="765"/>
                  </a:cubicBezTo>
                  <a:cubicBezTo>
                    <a:pt x="1539" y="346"/>
                    <a:pt x="1194"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4"/>
            <p:cNvSpPr/>
            <p:nvPr/>
          </p:nvSpPr>
          <p:spPr>
            <a:xfrm>
              <a:off x="3865395" y="2886003"/>
              <a:ext cx="86227" cy="164038"/>
            </a:xfrm>
            <a:custGeom>
              <a:avLst/>
              <a:gdLst/>
              <a:ahLst/>
              <a:cxnLst/>
              <a:rect l="l" t="t" r="r" b="b"/>
              <a:pathLst>
                <a:path w="5645" h="10739" extrusionOk="0">
                  <a:moveTo>
                    <a:pt x="3059" y="3059"/>
                  </a:moveTo>
                  <a:lnTo>
                    <a:pt x="3059" y="4588"/>
                  </a:lnTo>
                  <a:lnTo>
                    <a:pt x="1530" y="4588"/>
                  </a:lnTo>
                  <a:lnTo>
                    <a:pt x="1530" y="3059"/>
                  </a:lnTo>
                  <a:close/>
                  <a:moveTo>
                    <a:pt x="4079" y="6152"/>
                  </a:moveTo>
                  <a:lnTo>
                    <a:pt x="4079" y="7681"/>
                  </a:lnTo>
                  <a:lnTo>
                    <a:pt x="1530" y="7681"/>
                  </a:lnTo>
                  <a:lnTo>
                    <a:pt x="1530" y="6152"/>
                  </a:lnTo>
                  <a:close/>
                  <a:moveTo>
                    <a:pt x="2004" y="1"/>
                  </a:moveTo>
                  <a:lnTo>
                    <a:pt x="2004" y="1530"/>
                  </a:lnTo>
                  <a:lnTo>
                    <a:pt x="1" y="1530"/>
                  </a:lnTo>
                  <a:lnTo>
                    <a:pt x="1" y="9210"/>
                  </a:lnTo>
                  <a:lnTo>
                    <a:pt x="2004" y="9210"/>
                  </a:lnTo>
                  <a:lnTo>
                    <a:pt x="2004" y="10739"/>
                  </a:lnTo>
                  <a:lnTo>
                    <a:pt x="3533" y="10739"/>
                  </a:lnTo>
                  <a:lnTo>
                    <a:pt x="3533" y="9210"/>
                  </a:lnTo>
                  <a:lnTo>
                    <a:pt x="5645" y="9210"/>
                  </a:lnTo>
                  <a:lnTo>
                    <a:pt x="5645" y="4623"/>
                  </a:lnTo>
                  <a:lnTo>
                    <a:pt x="4625" y="4623"/>
                  </a:lnTo>
                  <a:lnTo>
                    <a:pt x="4625" y="1530"/>
                  </a:lnTo>
                  <a:lnTo>
                    <a:pt x="3533" y="1530"/>
                  </a:lnTo>
                  <a:lnTo>
                    <a:pt x="3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64"/>
          <p:cNvGrpSpPr/>
          <p:nvPr/>
        </p:nvGrpSpPr>
        <p:grpSpPr>
          <a:xfrm>
            <a:off x="3397311" y="3621173"/>
            <a:ext cx="400388" cy="400526"/>
            <a:chOff x="3708579" y="3252194"/>
            <a:chExt cx="400388" cy="400526"/>
          </a:xfrm>
        </p:grpSpPr>
        <p:sp>
          <p:nvSpPr>
            <p:cNvPr id="1010" name="Google Shape;1010;p64"/>
            <p:cNvSpPr/>
            <p:nvPr/>
          </p:nvSpPr>
          <p:spPr>
            <a:xfrm>
              <a:off x="3796458" y="3315021"/>
              <a:ext cx="75092" cy="23371"/>
            </a:xfrm>
            <a:custGeom>
              <a:avLst/>
              <a:gdLst/>
              <a:ahLst/>
              <a:cxnLst/>
              <a:rect l="l" t="t" r="r" b="b"/>
              <a:pathLst>
                <a:path w="4916" h="1530" extrusionOk="0">
                  <a:moveTo>
                    <a:pt x="1" y="0"/>
                  </a:moveTo>
                  <a:lnTo>
                    <a:pt x="1" y="1529"/>
                  </a:lnTo>
                  <a:lnTo>
                    <a:pt x="4916" y="1529"/>
                  </a:lnTo>
                  <a:lnTo>
                    <a:pt x="49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4"/>
            <p:cNvSpPr/>
            <p:nvPr/>
          </p:nvSpPr>
          <p:spPr>
            <a:xfrm>
              <a:off x="3763631" y="3361732"/>
              <a:ext cx="140713" cy="23371"/>
            </a:xfrm>
            <a:custGeom>
              <a:avLst/>
              <a:gdLst/>
              <a:ahLst/>
              <a:cxnLst/>
              <a:rect l="l" t="t" r="r" b="b"/>
              <a:pathLst>
                <a:path w="9212" h="1530" extrusionOk="0">
                  <a:moveTo>
                    <a:pt x="1" y="0"/>
                  </a:moveTo>
                  <a:lnTo>
                    <a:pt x="1" y="1529"/>
                  </a:lnTo>
                  <a:lnTo>
                    <a:pt x="9212" y="1529"/>
                  </a:lnTo>
                  <a:lnTo>
                    <a:pt x="9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4"/>
            <p:cNvSpPr/>
            <p:nvPr/>
          </p:nvSpPr>
          <p:spPr>
            <a:xfrm>
              <a:off x="3763631" y="3408443"/>
              <a:ext cx="140713" cy="23371"/>
            </a:xfrm>
            <a:custGeom>
              <a:avLst/>
              <a:gdLst/>
              <a:ahLst/>
              <a:cxnLst/>
              <a:rect l="l" t="t" r="r" b="b"/>
              <a:pathLst>
                <a:path w="9212" h="1530" extrusionOk="0">
                  <a:moveTo>
                    <a:pt x="1" y="0"/>
                  </a:moveTo>
                  <a:lnTo>
                    <a:pt x="1" y="1529"/>
                  </a:lnTo>
                  <a:lnTo>
                    <a:pt x="9212" y="1529"/>
                  </a:lnTo>
                  <a:lnTo>
                    <a:pt x="9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4"/>
            <p:cNvSpPr/>
            <p:nvPr/>
          </p:nvSpPr>
          <p:spPr>
            <a:xfrm>
              <a:off x="3708579" y="3252194"/>
              <a:ext cx="400388" cy="400526"/>
            </a:xfrm>
            <a:custGeom>
              <a:avLst/>
              <a:gdLst/>
              <a:ahLst/>
              <a:cxnLst/>
              <a:rect l="l" t="t" r="r" b="b"/>
              <a:pathLst>
                <a:path w="26212" h="26221" extrusionOk="0">
                  <a:moveTo>
                    <a:pt x="23665" y="4151"/>
                  </a:moveTo>
                  <a:lnTo>
                    <a:pt x="23665" y="5680"/>
                  </a:lnTo>
                  <a:lnTo>
                    <a:pt x="22136" y="5680"/>
                  </a:lnTo>
                  <a:lnTo>
                    <a:pt x="22136" y="4151"/>
                  </a:lnTo>
                  <a:close/>
                  <a:moveTo>
                    <a:pt x="24683" y="11321"/>
                  </a:moveTo>
                  <a:lnTo>
                    <a:pt x="24683" y="14888"/>
                  </a:lnTo>
                  <a:lnTo>
                    <a:pt x="21116" y="14888"/>
                  </a:lnTo>
                  <a:lnTo>
                    <a:pt x="21116" y="11321"/>
                  </a:lnTo>
                  <a:close/>
                  <a:moveTo>
                    <a:pt x="6145" y="16127"/>
                  </a:moveTo>
                  <a:cubicBezTo>
                    <a:pt x="6990" y="16127"/>
                    <a:pt x="7683" y="16819"/>
                    <a:pt x="7683" y="17665"/>
                  </a:cubicBezTo>
                  <a:cubicBezTo>
                    <a:pt x="7683" y="18512"/>
                    <a:pt x="6990" y="19194"/>
                    <a:pt x="6145" y="19194"/>
                  </a:cubicBezTo>
                  <a:cubicBezTo>
                    <a:pt x="5297" y="19194"/>
                    <a:pt x="4607" y="18512"/>
                    <a:pt x="4607" y="17665"/>
                  </a:cubicBezTo>
                  <a:cubicBezTo>
                    <a:pt x="4607" y="16819"/>
                    <a:pt x="5297" y="16127"/>
                    <a:pt x="6145" y="16127"/>
                  </a:cubicBezTo>
                  <a:close/>
                  <a:moveTo>
                    <a:pt x="14799" y="19949"/>
                  </a:moveTo>
                  <a:lnTo>
                    <a:pt x="12816" y="21933"/>
                  </a:lnTo>
                  <a:lnTo>
                    <a:pt x="12816" y="19949"/>
                  </a:lnTo>
                  <a:close/>
                  <a:moveTo>
                    <a:pt x="14854" y="1529"/>
                  </a:moveTo>
                  <a:lnTo>
                    <a:pt x="14854" y="18420"/>
                  </a:lnTo>
                  <a:lnTo>
                    <a:pt x="11287" y="18420"/>
                  </a:lnTo>
                  <a:lnTo>
                    <a:pt x="11287" y="21987"/>
                  </a:lnTo>
                  <a:lnTo>
                    <a:pt x="8447" y="22024"/>
                  </a:lnTo>
                  <a:lnTo>
                    <a:pt x="8447" y="19703"/>
                  </a:lnTo>
                  <a:cubicBezTo>
                    <a:pt x="8930" y="19156"/>
                    <a:pt x="9220" y="18447"/>
                    <a:pt x="9220" y="17673"/>
                  </a:cubicBezTo>
                  <a:cubicBezTo>
                    <a:pt x="9220" y="15981"/>
                    <a:pt x="7838" y="14598"/>
                    <a:pt x="6136" y="14598"/>
                  </a:cubicBezTo>
                  <a:cubicBezTo>
                    <a:pt x="4432" y="14598"/>
                    <a:pt x="3059" y="15981"/>
                    <a:pt x="3059" y="17673"/>
                  </a:cubicBezTo>
                  <a:cubicBezTo>
                    <a:pt x="3059" y="18447"/>
                    <a:pt x="3351" y="19156"/>
                    <a:pt x="3823" y="19703"/>
                  </a:cubicBezTo>
                  <a:lnTo>
                    <a:pt x="3823" y="22024"/>
                  </a:lnTo>
                  <a:lnTo>
                    <a:pt x="1530" y="22024"/>
                  </a:lnTo>
                  <a:lnTo>
                    <a:pt x="1530" y="1529"/>
                  </a:lnTo>
                  <a:close/>
                  <a:moveTo>
                    <a:pt x="23665" y="20533"/>
                  </a:moveTo>
                  <a:lnTo>
                    <a:pt x="23665" y="22062"/>
                  </a:lnTo>
                  <a:lnTo>
                    <a:pt x="22136" y="22062"/>
                  </a:lnTo>
                  <a:lnTo>
                    <a:pt x="22136" y="20533"/>
                  </a:lnTo>
                  <a:close/>
                  <a:moveTo>
                    <a:pt x="6918" y="20642"/>
                  </a:moveTo>
                  <a:lnTo>
                    <a:pt x="6918" y="23645"/>
                  </a:lnTo>
                  <a:lnTo>
                    <a:pt x="6154" y="23235"/>
                  </a:lnTo>
                  <a:lnTo>
                    <a:pt x="5389" y="23645"/>
                  </a:lnTo>
                  <a:lnTo>
                    <a:pt x="5389" y="20642"/>
                  </a:lnTo>
                  <a:cubicBezTo>
                    <a:pt x="5634" y="20705"/>
                    <a:pt x="5889" y="20740"/>
                    <a:pt x="6154" y="20740"/>
                  </a:cubicBezTo>
                  <a:cubicBezTo>
                    <a:pt x="6418" y="20740"/>
                    <a:pt x="6671" y="20705"/>
                    <a:pt x="6918" y="20642"/>
                  </a:cubicBezTo>
                  <a:close/>
                  <a:moveTo>
                    <a:pt x="1" y="0"/>
                  </a:moveTo>
                  <a:lnTo>
                    <a:pt x="1" y="23553"/>
                  </a:lnTo>
                  <a:lnTo>
                    <a:pt x="3823" y="23553"/>
                  </a:lnTo>
                  <a:lnTo>
                    <a:pt x="3823" y="26220"/>
                  </a:lnTo>
                  <a:lnTo>
                    <a:pt x="6136" y="24991"/>
                  </a:lnTo>
                  <a:lnTo>
                    <a:pt x="8447" y="26220"/>
                  </a:lnTo>
                  <a:lnTo>
                    <a:pt x="8447" y="23553"/>
                  </a:lnTo>
                  <a:lnTo>
                    <a:pt x="13371" y="23553"/>
                  </a:lnTo>
                  <a:lnTo>
                    <a:pt x="16383" y="20541"/>
                  </a:lnTo>
                  <a:lnTo>
                    <a:pt x="16383" y="13871"/>
                  </a:lnTo>
                  <a:lnTo>
                    <a:pt x="19550" y="13871"/>
                  </a:lnTo>
                  <a:lnTo>
                    <a:pt x="19550" y="16417"/>
                  </a:lnTo>
                  <a:lnTo>
                    <a:pt x="22099" y="16417"/>
                  </a:lnTo>
                  <a:lnTo>
                    <a:pt x="22099" y="19004"/>
                  </a:lnTo>
                  <a:lnTo>
                    <a:pt x="20570" y="19004"/>
                  </a:lnTo>
                  <a:lnTo>
                    <a:pt x="20570" y="23625"/>
                  </a:lnTo>
                  <a:lnTo>
                    <a:pt x="22136" y="23625"/>
                  </a:lnTo>
                  <a:lnTo>
                    <a:pt x="22136" y="26212"/>
                  </a:lnTo>
                  <a:lnTo>
                    <a:pt x="23665" y="26212"/>
                  </a:lnTo>
                  <a:lnTo>
                    <a:pt x="23665" y="23591"/>
                  </a:lnTo>
                  <a:lnTo>
                    <a:pt x="25194" y="23591"/>
                  </a:lnTo>
                  <a:lnTo>
                    <a:pt x="25194" y="18966"/>
                  </a:lnTo>
                  <a:lnTo>
                    <a:pt x="23665" y="18966"/>
                  </a:lnTo>
                  <a:lnTo>
                    <a:pt x="23665" y="16417"/>
                  </a:lnTo>
                  <a:lnTo>
                    <a:pt x="26212" y="16417"/>
                  </a:lnTo>
                  <a:lnTo>
                    <a:pt x="26212" y="9755"/>
                  </a:lnTo>
                  <a:lnTo>
                    <a:pt x="23665" y="9755"/>
                  </a:lnTo>
                  <a:lnTo>
                    <a:pt x="23665" y="7208"/>
                  </a:lnTo>
                  <a:lnTo>
                    <a:pt x="25194" y="7208"/>
                  </a:lnTo>
                  <a:lnTo>
                    <a:pt x="25194" y="2622"/>
                  </a:lnTo>
                  <a:lnTo>
                    <a:pt x="23665" y="2622"/>
                  </a:lnTo>
                  <a:lnTo>
                    <a:pt x="23665" y="0"/>
                  </a:lnTo>
                  <a:lnTo>
                    <a:pt x="22099" y="0"/>
                  </a:lnTo>
                  <a:lnTo>
                    <a:pt x="22099" y="2622"/>
                  </a:lnTo>
                  <a:lnTo>
                    <a:pt x="20570" y="2622"/>
                  </a:lnTo>
                  <a:lnTo>
                    <a:pt x="20570" y="7208"/>
                  </a:lnTo>
                  <a:lnTo>
                    <a:pt x="22099" y="7208"/>
                  </a:lnTo>
                  <a:lnTo>
                    <a:pt x="22099" y="9755"/>
                  </a:lnTo>
                  <a:lnTo>
                    <a:pt x="19550" y="9755"/>
                  </a:lnTo>
                  <a:lnTo>
                    <a:pt x="19550" y="12342"/>
                  </a:lnTo>
                  <a:lnTo>
                    <a:pt x="16383" y="12342"/>
                  </a:lnTo>
                  <a:lnTo>
                    <a:pt x="16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64"/>
          <p:cNvSpPr/>
          <p:nvPr/>
        </p:nvSpPr>
        <p:spPr>
          <a:xfrm>
            <a:off x="4010655" y="1648957"/>
            <a:ext cx="402909" cy="399869"/>
          </a:xfrm>
          <a:custGeom>
            <a:avLst/>
            <a:gdLst/>
            <a:ahLst/>
            <a:cxnLst/>
            <a:rect l="l" t="t" r="r" b="b"/>
            <a:pathLst>
              <a:path w="26377" h="26178" extrusionOk="0">
                <a:moveTo>
                  <a:pt x="13187" y="6545"/>
                </a:moveTo>
                <a:cubicBezTo>
                  <a:pt x="13750" y="6545"/>
                  <a:pt x="14216" y="6999"/>
                  <a:pt x="14216" y="7565"/>
                </a:cubicBezTo>
                <a:cubicBezTo>
                  <a:pt x="14216" y="8128"/>
                  <a:pt x="13750" y="8594"/>
                  <a:pt x="13187" y="8594"/>
                </a:cubicBezTo>
                <a:cubicBezTo>
                  <a:pt x="12623" y="8594"/>
                  <a:pt x="12167" y="8128"/>
                  <a:pt x="12167" y="7565"/>
                </a:cubicBezTo>
                <a:cubicBezTo>
                  <a:pt x="12167" y="6999"/>
                  <a:pt x="12623" y="6545"/>
                  <a:pt x="13187" y="6545"/>
                </a:cubicBezTo>
                <a:close/>
                <a:moveTo>
                  <a:pt x="13434" y="1549"/>
                </a:moveTo>
                <a:cubicBezTo>
                  <a:pt x="14753" y="1549"/>
                  <a:pt x="16035" y="2012"/>
                  <a:pt x="17055" y="2840"/>
                </a:cubicBezTo>
                <a:cubicBezTo>
                  <a:pt x="18064" y="3659"/>
                  <a:pt x="18765" y="4806"/>
                  <a:pt x="19039" y="6071"/>
                </a:cubicBezTo>
                <a:lnTo>
                  <a:pt x="19231" y="6955"/>
                </a:lnTo>
                <a:lnTo>
                  <a:pt x="20067" y="6617"/>
                </a:lnTo>
                <a:cubicBezTo>
                  <a:pt x="20395" y="6490"/>
                  <a:pt x="20740" y="6427"/>
                  <a:pt x="21096" y="6427"/>
                </a:cubicBezTo>
                <a:cubicBezTo>
                  <a:pt x="22651" y="6427"/>
                  <a:pt x="23907" y="7683"/>
                  <a:pt x="23907" y="9229"/>
                </a:cubicBezTo>
                <a:cubicBezTo>
                  <a:pt x="23907" y="10787"/>
                  <a:pt x="22651" y="12043"/>
                  <a:pt x="21096" y="12043"/>
                </a:cubicBezTo>
                <a:cubicBezTo>
                  <a:pt x="20268" y="12043"/>
                  <a:pt x="19475" y="11678"/>
                  <a:pt x="18938" y="11031"/>
                </a:cubicBezTo>
                <a:lnTo>
                  <a:pt x="18366" y="10341"/>
                </a:lnTo>
                <a:lnTo>
                  <a:pt x="17774" y="11023"/>
                </a:lnTo>
                <a:cubicBezTo>
                  <a:pt x="16791" y="12161"/>
                  <a:pt x="15417" y="12862"/>
                  <a:pt x="13934" y="12997"/>
                </a:cubicBezTo>
                <a:lnTo>
                  <a:pt x="13934" y="9994"/>
                </a:lnTo>
                <a:cubicBezTo>
                  <a:pt x="15017" y="9657"/>
                  <a:pt x="15790" y="8611"/>
                  <a:pt x="15716" y="7401"/>
                </a:cubicBezTo>
                <a:cubicBezTo>
                  <a:pt x="15635" y="6117"/>
                  <a:pt x="14589" y="5088"/>
                  <a:pt x="13313" y="5016"/>
                </a:cubicBezTo>
                <a:cubicBezTo>
                  <a:pt x="13270" y="5014"/>
                  <a:pt x="13227" y="5013"/>
                  <a:pt x="13185" y="5013"/>
                </a:cubicBezTo>
                <a:cubicBezTo>
                  <a:pt x="11769" y="5013"/>
                  <a:pt x="10620" y="6159"/>
                  <a:pt x="10620" y="7565"/>
                </a:cubicBezTo>
                <a:cubicBezTo>
                  <a:pt x="10620" y="8703"/>
                  <a:pt x="11376" y="9666"/>
                  <a:pt x="12405" y="9994"/>
                </a:cubicBezTo>
                <a:lnTo>
                  <a:pt x="12405" y="12925"/>
                </a:lnTo>
                <a:cubicBezTo>
                  <a:pt x="11359" y="12733"/>
                  <a:pt x="10384" y="12261"/>
                  <a:pt x="9583" y="11532"/>
                </a:cubicBezTo>
                <a:lnTo>
                  <a:pt x="9163" y="11149"/>
                </a:lnTo>
                <a:lnTo>
                  <a:pt x="8672" y="11451"/>
                </a:lnTo>
                <a:cubicBezTo>
                  <a:pt x="8036" y="11842"/>
                  <a:pt x="7298" y="12043"/>
                  <a:pt x="6542" y="12043"/>
                </a:cubicBezTo>
                <a:cubicBezTo>
                  <a:pt x="4277" y="12043"/>
                  <a:pt x="2429" y="10195"/>
                  <a:pt x="2429" y="7927"/>
                </a:cubicBezTo>
                <a:cubicBezTo>
                  <a:pt x="2438" y="5671"/>
                  <a:pt x="4295" y="3823"/>
                  <a:pt x="6553" y="3823"/>
                </a:cubicBezTo>
                <a:cubicBezTo>
                  <a:pt x="7045" y="3823"/>
                  <a:pt x="7525" y="3915"/>
                  <a:pt x="7982" y="4088"/>
                </a:cubicBezTo>
                <a:lnTo>
                  <a:pt x="8508" y="4280"/>
                </a:lnTo>
                <a:lnTo>
                  <a:pt x="8855" y="3832"/>
                </a:lnTo>
                <a:cubicBezTo>
                  <a:pt x="9948" y="2377"/>
                  <a:pt x="11621" y="1549"/>
                  <a:pt x="13434" y="1549"/>
                </a:cubicBezTo>
                <a:close/>
                <a:moveTo>
                  <a:pt x="2656" y="18458"/>
                </a:moveTo>
                <a:cubicBezTo>
                  <a:pt x="3222" y="18458"/>
                  <a:pt x="3676" y="18914"/>
                  <a:pt x="3676" y="19478"/>
                </a:cubicBezTo>
                <a:cubicBezTo>
                  <a:pt x="3676" y="20041"/>
                  <a:pt x="3222" y="20498"/>
                  <a:pt x="2656" y="20498"/>
                </a:cubicBezTo>
                <a:cubicBezTo>
                  <a:pt x="2093" y="20498"/>
                  <a:pt x="1639" y="20041"/>
                  <a:pt x="1639" y="19478"/>
                </a:cubicBezTo>
                <a:cubicBezTo>
                  <a:pt x="1639" y="18914"/>
                  <a:pt x="2093" y="18458"/>
                  <a:pt x="2656" y="18458"/>
                </a:cubicBezTo>
                <a:close/>
                <a:moveTo>
                  <a:pt x="23717" y="19478"/>
                </a:moveTo>
                <a:cubicBezTo>
                  <a:pt x="24281" y="19478"/>
                  <a:pt x="24746" y="19932"/>
                  <a:pt x="24746" y="20498"/>
                </a:cubicBezTo>
                <a:cubicBezTo>
                  <a:pt x="24746" y="21061"/>
                  <a:pt x="24281" y="21525"/>
                  <a:pt x="23717" y="21525"/>
                </a:cubicBezTo>
                <a:cubicBezTo>
                  <a:pt x="23154" y="21525"/>
                  <a:pt x="22697" y="21061"/>
                  <a:pt x="22697" y="20498"/>
                </a:cubicBezTo>
                <a:cubicBezTo>
                  <a:pt x="22697" y="19932"/>
                  <a:pt x="23154" y="19478"/>
                  <a:pt x="23717" y="19478"/>
                </a:cubicBezTo>
                <a:close/>
                <a:moveTo>
                  <a:pt x="13187" y="22599"/>
                </a:moveTo>
                <a:cubicBezTo>
                  <a:pt x="13750" y="22599"/>
                  <a:pt x="14216" y="23054"/>
                  <a:pt x="14216" y="23619"/>
                </a:cubicBezTo>
                <a:cubicBezTo>
                  <a:pt x="14216" y="24183"/>
                  <a:pt x="13750" y="24637"/>
                  <a:pt x="13187" y="24637"/>
                </a:cubicBezTo>
                <a:cubicBezTo>
                  <a:pt x="12623" y="24637"/>
                  <a:pt x="12167" y="24183"/>
                  <a:pt x="12167" y="23619"/>
                </a:cubicBezTo>
                <a:cubicBezTo>
                  <a:pt x="12167" y="23054"/>
                  <a:pt x="12623" y="22599"/>
                  <a:pt x="13187" y="22599"/>
                </a:cubicBezTo>
                <a:close/>
                <a:moveTo>
                  <a:pt x="13434" y="1"/>
                </a:moveTo>
                <a:cubicBezTo>
                  <a:pt x="11313" y="1"/>
                  <a:pt x="9347" y="894"/>
                  <a:pt x="7962" y="2467"/>
                </a:cubicBezTo>
                <a:cubicBezTo>
                  <a:pt x="7516" y="2349"/>
                  <a:pt x="7053" y="2285"/>
                  <a:pt x="6588" y="2285"/>
                </a:cubicBezTo>
                <a:cubicBezTo>
                  <a:pt x="6560" y="2285"/>
                  <a:pt x="6532" y="2285"/>
                  <a:pt x="6504" y="2285"/>
                </a:cubicBezTo>
                <a:cubicBezTo>
                  <a:pt x="3438" y="2285"/>
                  <a:pt x="900" y="4771"/>
                  <a:pt x="854" y="7855"/>
                </a:cubicBezTo>
                <a:cubicBezTo>
                  <a:pt x="808" y="11014"/>
                  <a:pt x="3366" y="13589"/>
                  <a:pt x="6516" y="13589"/>
                </a:cubicBezTo>
                <a:cubicBezTo>
                  <a:pt x="6935" y="13589"/>
                  <a:pt x="7344" y="13543"/>
                  <a:pt x="7744" y="13462"/>
                </a:cubicBezTo>
                <a:lnTo>
                  <a:pt x="7744" y="18713"/>
                </a:lnTo>
                <a:lnTo>
                  <a:pt x="5087" y="18713"/>
                </a:lnTo>
                <a:cubicBezTo>
                  <a:pt x="4759" y="17679"/>
                  <a:pt x="3795" y="16931"/>
                  <a:pt x="2650" y="16931"/>
                </a:cubicBezTo>
                <a:cubicBezTo>
                  <a:pt x="2587" y="16931"/>
                  <a:pt x="2522" y="16933"/>
                  <a:pt x="2458" y="16938"/>
                </a:cubicBezTo>
                <a:cubicBezTo>
                  <a:pt x="1173" y="17021"/>
                  <a:pt x="144" y="18058"/>
                  <a:pt x="81" y="19340"/>
                </a:cubicBezTo>
                <a:cubicBezTo>
                  <a:pt x="0" y="20806"/>
                  <a:pt x="1182" y="22027"/>
                  <a:pt x="2639" y="22027"/>
                </a:cubicBezTo>
                <a:cubicBezTo>
                  <a:pt x="3786" y="22027"/>
                  <a:pt x="4760" y="21271"/>
                  <a:pt x="5087" y="20242"/>
                </a:cubicBezTo>
                <a:lnTo>
                  <a:pt x="9310" y="20242"/>
                </a:lnTo>
                <a:lnTo>
                  <a:pt x="9310" y="13290"/>
                </a:lnTo>
                <a:cubicBezTo>
                  <a:pt x="10247" y="13934"/>
                  <a:pt x="11321" y="14354"/>
                  <a:pt x="12440" y="14509"/>
                </a:cubicBezTo>
                <a:lnTo>
                  <a:pt x="12440" y="21179"/>
                </a:lnTo>
                <a:cubicBezTo>
                  <a:pt x="12440" y="21179"/>
                  <a:pt x="10629" y="22473"/>
                  <a:pt x="10629" y="23619"/>
                </a:cubicBezTo>
                <a:cubicBezTo>
                  <a:pt x="10629" y="25030"/>
                  <a:pt x="11776" y="26177"/>
                  <a:pt x="13187" y="26177"/>
                </a:cubicBezTo>
                <a:cubicBezTo>
                  <a:pt x="14598" y="26177"/>
                  <a:pt x="15745" y="25030"/>
                  <a:pt x="15745" y="23619"/>
                </a:cubicBezTo>
                <a:cubicBezTo>
                  <a:pt x="15745" y="22473"/>
                  <a:pt x="13934" y="21179"/>
                  <a:pt x="13934" y="21179"/>
                </a:cubicBezTo>
                <a:lnTo>
                  <a:pt x="13934" y="14555"/>
                </a:lnTo>
                <a:cubicBezTo>
                  <a:pt x="15043" y="14480"/>
                  <a:pt x="16118" y="14144"/>
                  <a:pt x="17064" y="13598"/>
                </a:cubicBezTo>
                <a:lnTo>
                  <a:pt x="17064" y="17265"/>
                </a:lnTo>
                <a:lnTo>
                  <a:pt x="21260" y="19723"/>
                </a:lnTo>
                <a:cubicBezTo>
                  <a:pt x="21168" y="20033"/>
                  <a:pt x="21122" y="20360"/>
                  <a:pt x="21151" y="20705"/>
                </a:cubicBezTo>
                <a:cubicBezTo>
                  <a:pt x="21251" y="21935"/>
                  <a:pt x="22234" y="22927"/>
                  <a:pt x="23462" y="23036"/>
                </a:cubicBezTo>
                <a:cubicBezTo>
                  <a:pt x="23542" y="23043"/>
                  <a:pt x="23621" y="23047"/>
                  <a:pt x="23700" y="23047"/>
                </a:cubicBezTo>
                <a:cubicBezTo>
                  <a:pt x="25184" y="23047"/>
                  <a:pt x="26376" y="21763"/>
                  <a:pt x="26229" y="20242"/>
                </a:cubicBezTo>
                <a:cubicBezTo>
                  <a:pt x="26111" y="19013"/>
                  <a:pt x="25100" y="18041"/>
                  <a:pt x="23864" y="17958"/>
                </a:cubicBezTo>
                <a:cubicBezTo>
                  <a:pt x="23803" y="17953"/>
                  <a:pt x="23742" y="17951"/>
                  <a:pt x="23682" y="17951"/>
                </a:cubicBezTo>
                <a:cubicBezTo>
                  <a:pt x="23105" y="17951"/>
                  <a:pt x="22572" y="18147"/>
                  <a:pt x="22151" y="18478"/>
                </a:cubicBezTo>
                <a:lnTo>
                  <a:pt x="18593" y="16392"/>
                </a:lnTo>
                <a:lnTo>
                  <a:pt x="18593" y="12779"/>
                </a:lnTo>
                <a:cubicBezTo>
                  <a:pt x="19331" y="13307"/>
                  <a:pt x="20214" y="13589"/>
                  <a:pt x="21133" y="13589"/>
                </a:cubicBezTo>
                <a:cubicBezTo>
                  <a:pt x="23536" y="13589"/>
                  <a:pt x="25482" y="11641"/>
                  <a:pt x="25482" y="9238"/>
                </a:cubicBezTo>
                <a:cubicBezTo>
                  <a:pt x="25482" y="6846"/>
                  <a:pt x="23536" y="4889"/>
                  <a:pt x="21133" y="4889"/>
                </a:cubicBezTo>
                <a:cubicBezTo>
                  <a:pt x="20869" y="4889"/>
                  <a:pt x="20605" y="4915"/>
                  <a:pt x="20340" y="4961"/>
                </a:cubicBezTo>
                <a:cubicBezTo>
                  <a:pt x="19903" y="3668"/>
                  <a:pt x="19113" y="2513"/>
                  <a:pt x="18047" y="1639"/>
                </a:cubicBezTo>
                <a:cubicBezTo>
                  <a:pt x="16745" y="584"/>
                  <a:pt x="15107" y="1"/>
                  <a:pt x="13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64"/>
          <p:cNvGrpSpPr/>
          <p:nvPr/>
        </p:nvGrpSpPr>
        <p:grpSpPr>
          <a:xfrm>
            <a:off x="4060291" y="2142206"/>
            <a:ext cx="303636" cy="398968"/>
            <a:chOff x="4195188" y="1931521"/>
            <a:chExt cx="303636" cy="398968"/>
          </a:xfrm>
        </p:grpSpPr>
        <p:sp>
          <p:nvSpPr>
            <p:cNvPr id="1016" name="Google Shape;1016;p64"/>
            <p:cNvSpPr/>
            <p:nvPr/>
          </p:nvSpPr>
          <p:spPr>
            <a:xfrm>
              <a:off x="4311968" y="2025020"/>
              <a:ext cx="70082" cy="60779"/>
            </a:xfrm>
            <a:custGeom>
              <a:avLst/>
              <a:gdLst/>
              <a:ahLst/>
              <a:cxnLst/>
              <a:rect l="l" t="t" r="r" b="b"/>
              <a:pathLst>
                <a:path w="4588" h="3979" extrusionOk="0">
                  <a:moveTo>
                    <a:pt x="2273" y="0"/>
                  </a:moveTo>
                  <a:cubicBezTo>
                    <a:pt x="1021" y="0"/>
                    <a:pt x="0" y="1028"/>
                    <a:pt x="0" y="2294"/>
                  </a:cubicBezTo>
                  <a:lnTo>
                    <a:pt x="0" y="3978"/>
                  </a:lnTo>
                  <a:lnTo>
                    <a:pt x="1529" y="3978"/>
                  </a:lnTo>
                  <a:lnTo>
                    <a:pt x="1529" y="2314"/>
                  </a:lnTo>
                  <a:cubicBezTo>
                    <a:pt x="1529" y="1912"/>
                    <a:pt x="1820" y="1567"/>
                    <a:pt x="2219" y="1530"/>
                  </a:cubicBezTo>
                  <a:cubicBezTo>
                    <a:pt x="2244" y="1527"/>
                    <a:pt x="2269" y="1526"/>
                    <a:pt x="2294" y="1526"/>
                  </a:cubicBezTo>
                  <a:cubicBezTo>
                    <a:pt x="2717" y="1526"/>
                    <a:pt x="3058" y="1873"/>
                    <a:pt x="3058" y="2294"/>
                  </a:cubicBezTo>
                  <a:lnTo>
                    <a:pt x="3058" y="3978"/>
                  </a:lnTo>
                  <a:lnTo>
                    <a:pt x="4587" y="3978"/>
                  </a:lnTo>
                  <a:lnTo>
                    <a:pt x="4587" y="2331"/>
                  </a:lnTo>
                  <a:cubicBezTo>
                    <a:pt x="4587" y="1067"/>
                    <a:pt x="3585" y="20"/>
                    <a:pt x="2320" y="1"/>
                  </a:cubicBezTo>
                  <a:cubicBezTo>
                    <a:pt x="2304" y="1"/>
                    <a:pt x="2288" y="0"/>
                    <a:pt x="2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4"/>
            <p:cNvSpPr/>
            <p:nvPr/>
          </p:nvSpPr>
          <p:spPr>
            <a:xfrm>
              <a:off x="4265256" y="1978171"/>
              <a:ext cx="163504" cy="154339"/>
            </a:xfrm>
            <a:custGeom>
              <a:avLst/>
              <a:gdLst/>
              <a:ahLst/>
              <a:cxnLst/>
              <a:rect l="l" t="t" r="r" b="b"/>
              <a:pathLst>
                <a:path w="10704" h="10104" extrusionOk="0">
                  <a:moveTo>
                    <a:pt x="5349" y="0"/>
                  </a:moveTo>
                  <a:cubicBezTo>
                    <a:pt x="5317" y="0"/>
                    <a:pt x="5284" y="1"/>
                    <a:pt x="5251" y="1"/>
                  </a:cubicBezTo>
                  <a:cubicBezTo>
                    <a:pt x="2348" y="56"/>
                    <a:pt x="0" y="2441"/>
                    <a:pt x="0" y="5361"/>
                  </a:cubicBezTo>
                  <a:lnTo>
                    <a:pt x="0" y="7045"/>
                  </a:lnTo>
                  <a:lnTo>
                    <a:pt x="1529" y="7045"/>
                  </a:lnTo>
                  <a:lnTo>
                    <a:pt x="1529" y="4151"/>
                  </a:lnTo>
                  <a:cubicBezTo>
                    <a:pt x="1529" y="3734"/>
                    <a:pt x="1693" y="3341"/>
                    <a:pt x="1983" y="3059"/>
                  </a:cubicBezTo>
                  <a:cubicBezTo>
                    <a:pt x="3090" y="1984"/>
                    <a:pt x="4271" y="1534"/>
                    <a:pt x="5350" y="1534"/>
                  </a:cubicBezTo>
                  <a:cubicBezTo>
                    <a:pt x="7458" y="1534"/>
                    <a:pt x="9174" y="3249"/>
                    <a:pt x="9174" y="5361"/>
                  </a:cubicBezTo>
                  <a:lnTo>
                    <a:pt x="9174" y="7528"/>
                  </a:lnTo>
                  <a:cubicBezTo>
                    <a:pt x="9174" y="7666"/>
                    <a:pt x="9091" y="7865"/>
                    <a:pt x="8982" y="7965"/>
                  </a:cubicBezTo>
                  <a:cubicBezTo>
                    <a:pt x="8541" y="8393"/>
                    <a:pt x="8070" y="8572"/>
                    <a:pt x="7640" y="8572"/>
                  </a:cubicBezTo>
                  <a:cubicBezTo>
                    <a:pt x="6800" y="8572"/>
                    <a:pt x="6116" y="7889"/>
                    <a:pt x="6116" y="7045"/>
                  </a:cubicBezTo>
                  <a:lnTo>
                    <a:pt x="4587" y="7045"/>
                  </a:lnTo>
                  <a:cubicBezTo>
                    <a:pt x="4587" y="8712"/>
                    <a:pt x="5924" y="10077"/>
                    <a:pt x="7590" y="10103"/>
                  </a:cubicBezTo>
                  <a:cubicBezTo>
                    <a:pt x="7607" y="10104"/>
                    <a:pt x="7624" y="10104"/>
                    <a:pt x="7641" y="10104"/>
                  </a:cubicBezTo>
                  <a:cubicBezTo>
                    <a:pt x="9328" y="10104"/>
                    <a:pt x="10703" y="8704"/>
                    <a:pt x="10703" y="7000"/>
                  </a:cubicBezTo>
                  <a:lnTo>
                    <a:pt x="10703" y="5407"/>
                  </a:lnTo>
                  <a:cubicBezTo>
                    <a:pt x="10703" y="2437"/>
                    <a:pt x="8308" y="0"/>
                    <a:pt x="5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4"/>
            <p:cNvSpPr/>
            <p:nvPr/>
          </p:nvSpPr>
          <p:spPr>
            <a:xfrm>
              <a:off x="4311968" y="2124721"/>
              <a:ext cx="70082" cy="62582"/>
            </a:xfrm>
            <a:custGeom>
              <a:avLst/>
              <a:gdLst/>
              <a:ahLst/>
              <a:cxnLst/>
              <a:rect l="l" t="t" r="r" b="b"/>
              <a:pathLst>
                <a:path w="4588" h="4097" extrusionOk="0">
                  <a:moveTo>
                    <a:pt x="0" y="0"/>
                  </a:moveTo>
                  <a:lnTo>
                    <a:pt x="0" y="1757"/>
                  </a:lnTo>
                  <a:cubicBezTo>
                    <a:pt x="0" y="3039"/>
                    <a:pt x="1029" y="4096"/>
                    <a:pt x="2297" y="4096"/>
                  </a:cubicBezTo>
                  <a:cubicBezTo>
                    <a:pt x="2308" y="4096"/>
                    <a:pt x="2318" y="4096"/>
                    <a:pt x="2329" y="4096"/>
                  </a:cubicBezTo>
                  <a:cubicBezTo>
                    <a:pt x="3576" y="4068"/>
                    <a:pt x="4587" y="3058"/>
                    <a:pt x="4587" y="1820"/>
                  </a:cubicBezTo>
                  <a:lnTo>
                    <a:pt x="3058" y="1820"/>
                  </a:lnTo>
                  <a:cubicBezTo>
                    <a:pt x="3058" y="2238"/>
                    <a:pt x="2711" y="2576"/>
                    <a:pt x="2296" y="2576"/>
                  </a:cubicBezTo>
                  <a:cubicBezTo>
                    <a:pt x="2286" y="2576"/>
                    <a:pt x="2276" y="2576"/>
                    <a:pt x="2265" y="2576"/>
                  </a:cubicBezTo>
                  <a:cubicBezTo>
                    <a:pt x="1846" y="2558"/>
                    <a:pt x="1529" y="2202"/>
                    <a:pt x="1529" y="1794"/>
                  </a:cubicBezTo>
                  <a:lnTo>
                    <a:pt x="15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4"/>
            <p:cNvSpPr/>
            <p:nvPr/>
          </p:nvSpPr>
          <p:spPr>
            <a:xfrm>
              <a:off x="4195188" y="1931521"/>
              <a:ext cx="303636" cy="398968"/>
            </a:xfrm>
            <a:custGeom>
              <a:avLst/>
              <a:gdLst/>
              <a:ahLst/>
              <a:cxnLst/>
              <a:rect l="l" t="t" r="r" b="b"/>
              <a:pathLst>
                <a:path w="19878" h="26119" extrusionOk="0">
                  <a:moveTo>
                    <a:pt x="9940" y="1531"/>
                  </a:moveTo>
                  <a:cubicBezTo>
                    <a:pt x="10021" y="1531"/>
                    <a:pt x="10102" y="1532"/>
                    <a:pt x="10183" y="1535"/>
                  </a:cubicBezTo>
                  <a:cubicBezTo>
                    <a:pt x="13859" y="1672"/>
                    <a:pt x="16819" y="4713"/>
                    <a:pt x="16819" y="8426"/>
                  </a:cubicBezTo>
                  <a:lnTo>
                    <a:pt x="16819" y="14651"/>
                  </a:lnTo>
                  <a:cubicBezTo>
                    <a:pt x="16819" y="16025"/>
                    <a:pt x="16426" y="17336"/>
                    <a:pt x="15681" y="18474"/>
                  </a:cubicBezTo>
                  <a:lnTo>
                    <a:pt x="13750" y="18474"/>
                  </a:lnTo>
                  <a:cubicBezTo>
                    <a:pt x="14716" y="17500"/>
                    <a:pt x="15325" y="16143"/>
                    <a:pt x="15325" y="14651"/>
                  </a:cubicBezTo>
                  <a:lnTo>
                    <a:pt x="15325" y="13485"/>
                  </a:lnTo>
                  <a:lnTo>
                    <a:pt x="13761" y="13485"/>
                  </a:lnTo>
                  <a:lnTo>
                    <a:pt x="13761" y="14614"/>
                  </a:lnTo>
                  <a:cubicBezTo>
                    <a:pt x="13761" y="16741"/>
                    <a:pt x="12043" y="18478"/>
                    <a:pt x="9937" y="18478"/>
                  </a:cubicBezTo>
                  <a:cubicBezTo>
                    <a:pt x="9879" y="18478"/>
                    <a:pt x="9822" y="18477"/>
                    <a:pt x="9764" y="18474"/>
                  </a:cubicBezTo>
                  <a:cubicBezTo>
                    <a:pt x="7735" y="18391"/>
                    <a:pt x="6116" y="16707"/>
                    <a:pt x="6116" y="14660"/>
                  </a:cubicBezTo>
                  <a:lnTo>
                    <a:pt x="6116" y="11628"/>
                  </a:lnTo>
                  <a:lnTo>
                    <a:pt x="4587" y="11628"/>
                  </a:lnTo>
                  <a:lnTo>
                    <a:pt x="4587" y="14641"/>
                  </a:lnTo>
                  <a:cubicBezTo>
                    <a:pt x="4587" y="16135"/>
                    <a:pt x="5205" y="17500"/>
                    <a:pt x="6197" y="18474"/>
                  </a:cubicBezTo>
                  <a:lnTo>
                    <a:pt x="4214" y="18474"/>
                  </a:lnTo>
                  <a:cubicBezTo>
                    <a:pt x="3458" y="17336"/>
                    <a:pt x="3058" y="16017"/>
                    <a:pt x="3058" y="14641"/>
                  </a:cubicBezTo>
                  <a:lnTo>
                    <a:pt x="3058" y="8481"/>
                  </a:lnTo>
                  <a:cubicBezTo>
                    <a:pt x="3058" y="4639"/>
                    <a:pt x="6129" y="1531"/>
                    <a:pt x="9940" y="1531"/>
                  </a:cubicBezTo>
                  <a:close/>
                  <a:moveTo>
                    <a:pt x="18348" y="20003"/>
                  </a:moveTo>
                  <a:lnTo>
                    <a:pt x="18348" y="24590"/>
                  </a:lnTo>
                  <a:lnTo>
                    <a:pt x="1529" y="24590"/>
                  </a:lnTo>
                  <a:lnTo>
                    <a:pt x="1529" y="20003"/>
                  </a:lnTo>
                  <a:close/>
                  <a:moveTo>
                    <a:pt x="9931" y="1"/>
                  </a:moveTo>
                  <a:cubicBezTo>
                    <a:pt x="9833" y="1"/>
                    <a:pt x="9735" y="3"/>
                    <a:pt x="9637" y="6"/>
                  </a:cubicBezTo>
                  <a:cubicBezTo>
                    <a:pt x="5142" y="170"/>
                    <a:pt x="1529" y="3883"/>
                    <a:pt x="1529" y="8426"/>
                  </a:cubicBezTo>
                  <a:lnTo>
                    <a:pt x="1529" y="14641"/>
                  </a:lnTo>
                  <a:cubicBezTo>
                    <a:pt x="1529" y="15988"/>
                    <a:pt x="1837" y="17290"/>
                    <a:pt x="2438" y="18474"/>
                  </a:cubicBezTo>
                  <a:lnTo>
                    <a:pt x="0" y="18474"/>
                  </a:lnTo>
                  <a:lnTo>
                    <a:pt x="0" y="26119"/>
                  </a:lnTo>
                  <a:lnTo>
                    <a:pt x="19877" y="26119"/>
                  </a:lnTo>
                  <a:lnTo>
                    <a:pt x="19877" y="18474"/>
                  </a:lnTo>
                  <a:lnTo>
                    <a:pt x="17429" y="18474"/>
                  </a:lnTo>
                  <a:cubicBezTo>
                    <a:pt x="18029" y="17290"/>
                    <a:pt x="18348" y="15988"/>
                    <a:pt x="18348" y="14641"/>
                  </a:cubicBezTo>
                  <a:lnTo>
                    <a:pt x="18348" y="8490"/>
                  </a:lnTo>
                  <a:cubicBezTo>
                    <a:pt x="18348" y="3800"/>
                    <a:pt x="14584" y="1"/>
                    <a:pt x="9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4"/>
            <p:cNvSpPr/>
            <p:nvPr/>
          </p:nvSpPr>
          <p:spPr>
            <a:xfrm>
              <a:off x="4335446" y="2260242"/>
              <a:ext cx="23508" cy="23371"/>
            </a:xfrm>
            <a:custGeom>
              <a:avLst/>
              <a:gdLst/>
              <a:ahLst/>
              <a:cxnLst/>
              <a:rect l="l" t="t" r="r" b="b"/>
              <a:pathLst>
                <a:path w="1539" h="1530" extrusionOk="0">
                  <a:moveTo>
                    <a:pt x="765" y="1"/>
                  </a:moveTo>
                  <a:cubicBezTo>
                    <a:pt x="346" y="1"/>
                    <a:pt x="1" y="348"/>
                    <a:pt x="1" y="765"/>
                  </a:cubicBezTo>
                  <a:cubicBezTo>
                    <a:pt x="1" y="1194"/>
                    <a:pt x="346" y="1530"/>
                    <a:pt x="765" y="1530"/>
                  </a:cubicBezTo>
                  <a:cubicBezTo>
                    <a:pt x="1193" y="1530"/>
                    <a:pt x="1539" y="1194"/>
                    <a:pt x="1539" y="765"/>
                  </a:cubicBezTo>
                  <a:cubicBezTo>
                    <a:pt x="1539" y="348"/>
                    <a:pt x="1193"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4"/>
            <p:cNvSpPr/>
            <p:nvPr/>
          </p:nvSpPr>
          <p:spPr>
            <a:xfrm>
              <a:off x="4288734" y="2260242"/>
              <a:ext cx="23371" cy="23371"/>
            </a:xfrm>
            <a:custGeom>
              <a:avLst/>
              <a:gdLst/>
              <a:ahLst/>
              <a:cxnLst/>
              <a:rect l="l" t="t" r="r" b="b"/>
              <a:pathLst>
                <a:path w="1530" h="1530" extrusionOk="0">
                  <a:moveTo>
                    <a:pt x="765" y="1"/>
                  </a:moveTo>
                  <a:cubicBezTo>
                    <a:pt x="346" y="1"/>
                    <a:pt x="1" y="348"/>
                    <a:pt x="1" y="765"/>
                  </a:cubicBezTo>
                  <a:cubicBezTo>
                    <a:pt x="1" y="1194"/>
                    <a:pt x="346" y="1530"/>
                    <a:pt x="765" y="1530"/>
                  </a:cubicBezTo>
                  <a:cubicBezTo>
                    <a:pt x="1193" y="1530"/>
                    <a:pt x="1530" y="1194"/>
                    <a:pt x="1530" y="765"/>
                  </a:cubicBezTo>
                  <a:cubicBezTo>
                    <a:pt x="1530" y="348"/>
                    <a:pt x="1193"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4"/>
            <p:cNvSpPr/>
            <p:nvPr/>
          </p:nvSpPr>
          <p:spPr>
            <a:xfrm>
              <a:off x="4242022" y="2260242"/>
              <a:ext cx="23371" cy="23371"/>
            </a:xfrm>
            <a:custGeom>
              <a:avLst/>
              <a:gdLst/>
              <a:ahLst/>
              <a:cxnLst/>
              <a:rect l="l" t="t" r="r" b="b"/>
              <a:pathLst>
                <a:path w="1530" h="1530" extrusionOk="0">
                  <a:moveTo>
                    <a:pt x="765" y="1"/>
                  </a:moveTo>
                  <a:cubicBezTo>
                    <a:pt x="346" y="1"/>
                    <a:pt x="1" y="348"/>
                    <a:pt x="1" y="765"/>
                  </a:cubicBezTo>
                  <a:cubicBezTo>
                    <a:pt x="1" y="1194"/>
                    <a:pt x="346" y="1530"/>
                    <a:pt x="765" y="1530"/>
                  </a:cubicBezTo>
                  <a:cubicBezTo>
                    <a:pt x="1183" y="1530"/>
                    <a:pt x="1530" y="1194"/>
                    <a:pt x="1530" y="765"/>
                  </a:cubicBezTo>
                  <a:cubicBezTo>
                    <a:pt x="1530" y="348"/>
                    <a:pt x="1183"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4"/>
            <p:cNvSpPr/>
            <p:nvPr/>
          </p:nvSpPr>
          <p:spPr>
            <a:xfrm>
              <a:off x="4382295" y="2260242"/>
              <a:ext cx="23371" cy="23371"/>
            </a:xfrm>
            <a:custGeom>
              <a:avLst/>
              <a:gdLst/>
              <a:ahLst/>
              <a:cxnLst/>
              <a:rect l="l" t="t" r="r" b="b"/>
              <a:pathLst>
                <a:path w="1530" h="1530" extrusionOk="0">
                  <a:moveTo>
                    <a:pt x="765" y="1"/>
                  </a:moveTo>
                  <a:cubicBezTo>
                    <a:pt x="337" y="1"/>
                    <a:pt x="1" y="348"/>
                    <a:pt x="1" y="765"/>
                  </a:cubicBezTo>
                  <a:cubicBezTo>
                    <a:pt x="1" y="1194"/>
                    <a:pt x="337" y="1530"/>
                    <a:pt x="765" y="1530"/>
                  </a:cubicBezTo>
                  <a:cubicBezTo>
                    <a:pt x="1184" y="1530"/>
                    <a:pt x="1530" y="1194"/>
                    <a:pt x="1530" y="765"/>
                  </a:cubicBezTo>
                  <a:cubicBezTo>
                    <a:pt x="1530" y="348"/>
                    <a:pt x="1184"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4"/>
            <p:cNvSpPr/>
            <p:nvPr/>
          </p:nvSpPr>
          <p:spPr>
            <a:xfrm>
              <a:off x="4429007" y="2260242"/>
              <a:ext cx="23371" cy="23371"/>
            </a:xfrm>
            <a:custGeom>
              <a:avLst/>
              <a:gdLst/>
              <a:ahLst/>
              <a:cxnLst/>
              <a:rect l="l" t="t" r="r" b="b"/>
              <a:pathLst>
                <a:path w="1530" h="1530" extrusionOk="0">
                  <a:moveTo>
                    <a:pt x="765" y="1"/>
                  </a:moveTo>
                  <a:cubicBezTo>
                    <a:pt x="346" y="1"/>
                    <a:pt x="1" y="348"/>
                    <a:pt x="1" y="765"/>
                  </a:cubicBezTo>
                  <a:cubicBezTo>
                    <a:pt x="1" y="1194"/>
                    <a:pt x="346" y="1530"/>
                    <a:pt x="765" y="1530"/>
                  </a:cubicBezTo>
                  <a:cubicBezTo>
                    <a:pt x="1184" y="1530"/>
                    <a:pt x="1530" y="1194"/>
                    <a:pt x="1530" y="765"/>
                  </a:cubicBezTo>
                  <a:cubicBezTo>
                    <a:pt x="1530" y="348"/>
                    <a:pt x="1184"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64"/>
          <p:cNvGrpSpPr/>
          <p:nvPr/>
        </p:nvGrpSpPr>
        <p:grpSpPr>
          <a:xfrm>
            <a:off x="4011907" y="2634553"/>
            <a:ext cx="400404" cy="400388"/>
            <a:chOff x="4146796" y="2371628"/>
            <a:chExt cx="400404" cy="400388"/>
          </a:xfrm>
        </p:grpSpPr>
        <p:sp>
          <p:nvSpPr>
            <p:cNvPr id="1026" name="Google Shape;1026;p64"/>
            <p:cNvSpPr/>
            <p:nvPr/>
          </p:nvSpPr>
          <p:spPr>
            <a:xfrm>
              <a:off x="4146796" y="2371628"/>
              <a:ext cx="400404" cy="400388"/>
            </a:xfrm>
            <a:custGeom>
              <a:avLst/>
              <a:gdLst/>
              <a:ahLst/>
              <a:cxnLst/>
              <a:rect l="l" t="t" r="r" b="b"/>
              <a:pathLst>
                <a:path w="26213" h="26212" extrusionOk="0">
                  <a:moveTo>
                    <a:pt x="3850" y="1529"/>
                  </a:moveTo>
                  <a:cubicBezTo>
                    <a:pt x="4841" y="1529"/>
                    <a:pt x="5643" y="2331"/>
                    <a:pt x="5643" y="3322"/>
                  </a:cubicBezTo>
                  <a:lnTo>
                    <a:pt x="5643" y="4078"/>
                  </a:lnTo>
                  <a:lnTo>
                    <a:pt x="1530" y="4078"/>
                  </a:lnTo>
                  <a:lnTo>
                    <a:pt x="1530" y="3322"/>
                  </a:lnTo>
                  <a:cubicBezTo>
                    <a:pt x="1530" y="2331"/>
                    <a:pt x="2329" y="1529"/>
                    <a:pt x="3321" y="1529"/>
                  </a:cubicBezTo>
                  <a:close/>
                  <a:moveTo>
                    <a:pt x="17246" y="1529"/>
                  </a:moveTo>
                  <a:cubicBezTo>
                    <a:pt x="18240" y="1529"/>
                    <a:pt x="19039" y="2331"/>
                    <a:pt x="19039" y="3322"/>
                  </a:cubicBezTo>
                  <a:lnTo>
                    <a:pt x="19039" y="21078"/>
                  </a:lnTo>
                  <a:lnTo>
                    <a:pt x="10994" y="21078"/>
                  </a:lnTo>
                  <a:lnTo>
                    <a:pt x="10994" y="22616"/>
                  </a:lnTo>
                  <a:cubicBezTo>
                    <a:pt x="10994" y="23737"/>
                    <a:pt x="10075" y="24654"/>
                    <a:pt x="8956" y="24665"/>
                  </a:cubicBezTo>
                  <a:cubicBezTo>
                    <a:pt x="7974" y="24665"/>
                    <a:pt x="7172" y="23855"/>
                    <a:pt x="7172" y="22872"/>
                  </a:cubicBezTo>
                  <a:lnTo>
                    <a:pt x="7172" y="3322"/>
                  </a:lnTo>
                  <a:cubicBezTo>
                    <a:pt x="7172" y="2658"/>
                    <a:pt x="6980" y="2047"/>
                    <a:pt x="6643" y="1529"/>
                  </a:cubicBezTo>
                  <a:close/>
                  <a:moveTo>
                    <a:pt x="24683" y="22644"/>
                  </a:moveTo>
                  <a:lnTo>
                    <a:pt x="24683" y="22889"/>
                  </a:lnTo>
                  <a:cubicBezTo>
                    <a:pt x="24683" y="23881"/>
                    <a:pt x="23882" y="24682"/>
                    <a:pt x="22890" y="24682"/>
                  </a:cubicBezTo>
                  <a:lnTo>
                    <a:pt x="11949" y="24682"/>
                  </a:lnTo>
                  <a:cubicBezTo>
                    <a:pt x="12351" y="24099"/>
                    <a:pt x="12587" y="23398"/>
                    <a:pt x="12587" y="22644"/>
                  </a:cubicBezTo>
                  <a:close/>
                  <a:moveTo>
                    <a:pt x="3321" y="0"/>
                  </a:moveTo>
                  <a:cubicBezTo>
                    <a:pt x="1484" y="0"/>
                    <a:pt x="1" y="1492"/>
                    <a:pt x="1" y="3331"/>
                  </a:cubicBezTo>
                  <a:lnTo>
                    <a:pt x="1" y="5642"/>
                  </a:lnTo>
                  <a:lnTo>
                    <a:pt x="5643" y="5642"/>
                  </a:lnTo>
                  <a:lnTo>
                    <a:pt x="5643" y="22880"/>
                  </a:lnTo>
                  <a:cubicBezTo>
                    <a:pt x="5643" y="24719"/>
                    <a:pt x="7126" y="26211"/>
                    <a:pt x="8965" y="26211"/>
                  </a:cubicBezTo>
                  <a:lnTo>
                    <a:pt x="22881" y="26211"/>
                  </a:lnTo>
                  <a:cubicBezTo>
                    <a:pt x="24718" y="26211"/>
                    <a:pt x="26212" y="24719"/>
                    <a:pt x="26212" y="22880"/>
                  </a:cubicBezTo>
                  <a:lnTo>
                    <a:pt x="26212" y="21078"/>
                  </a:lnTo>
                  <a:lnTo>
                    <a:pt x="20568" y="21078"/>
                  </a:lnTo>
                  <a:lnTo>
                    <a:pt x="20568" y="3331"/>
                  </a:lnTo>
                  <a:cubicBezTo>
                    <a:pt x="20568" y="1492"/>
                    <a:pt x="19076" y="0"/>
                    <a:pt x="17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4"/>
            <p:cNvSpPr/>
            <p:nvPr/>
          </p:nvSpPr>
          <p:spPr>
            <a:xfrm>
              <a:off x="4305690" y="2427245"/>
              <a:ext cx="79690" cy="117892"/>
            </a:xfrm>
            <a:custGeom>
              <a:avLst/>
              <a:gdLst/>
              <a:ahLst/>
              <a:cxnLst/>
              <a:rect l="l" t="t" r="r" b="b"/>
              <a:pathLst>
                <a:path w="5217" h="7718" extrusionOk="0">
                  <a:moveTo>
                    <a:pt x="2340" y="0"/>
                  </a:moveTo>
                  <a:lnTo>
                    <a:pt x="1466" y="2883"/>
                  </a:lnTo>
                  <a:lnTo>
                    <a:pt x="9" y="3194"/>
                  </a:lnTo>
                  <a:lnTo>
                    <a:pt x="328" y="4696"/>
                  </a:lnTo>
                  <a:lnTo>
                    <a:pt x="957" y="4559"/>
                  </a:lnTo>
                  <a:lnTo>
                    <a:pt x="0" y="7717"/>
                  </a:lnTo>
                  <a:lnTo>
                    <a:pt x="5217" y="7717"/>
                  </a:lnTo>
                  <a:lnTo>
                    <a:pt x="5217" y="6188"/>
                  </a:lnTo>
                  <a:lnTo>
                    <a:pt x="2067" y="6188"/>
                  </a:lnTo>
                  <a:lnTo>
                    <a:pt x="2667" y="4194"/>
                  </a:lnTo>
                  <a:lnTo>
                    <a:pt x="4151" y="3877"/>
                  </a:lnTo>
                  <a:lnTo>
                    <a:pt x="3832" y="2383"/>
                  </a:lnTo>
                  <a:lnTo>
                    <a:pt x="3176" y="2521"/>
                  </a:lnTo>
                  <a:lnTo>
                    <a:pt x="3805" y="446"/>
                  </a:lnTo>
                  <a:lnTo>
                    <a:pt x="2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4"/>
            <p:cNvSpPr/>
            <p:nvPr/>
          </p:nvSpPr>
          <p:spPr>
            <a:xfrm>
              <a:off x="4295272" y="2576819"/>
              <a:ext cx="103458" cy="23371"/>
            </a:xfrm>
            <a:custGeom>
              <a:avLst/>
              <a:gdLst/>
              <a:ahLst/>
              <a:cxnLst/>
              <a:rect l="l" t="t" r="r" b="b"/>
              <a:pathLst>
                <a:path w="6773" h="1530" extrusionOk="0">
                  <a:moveTo>
                    <a:pt x="1" y="0"/>
                  </a:moveTo>
                  <a:lnTo>
                    <a:pt x="1" y="1529"/>
                  </a:lnTo>
                  <a:lnTo>
                    <a:pt x="6772" y="1529"/>
                  </a:lnTo>
                  <a:lnTo>
                    <a:pt x="6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4"/>
            <p:cNvSpPr/>
            <p:nvPr/>
          </p:nvSpPr>
          <p:spPr>
            <a:xfrm>
              <a:off x="4295272" y="2623530"/>
              <a:ext cx="79537" cy="23371"/>
            </a:xfrm>
            <a:custGeom>
              <a:avLst/>
              <a:gdLst/>
              <a:ahLst/>
              <a:cxnLst/>
              <a:rect l="l" t="t" r="r" b="b"/>
              <a:pathLst>
                <a:path w="5207" h="1530" extrusionOk="0">
                  <a:moveTo>
                    <a:pt x="1" y="0"/>
                  </a:moveTo>
                  <a:lnTo>
                    <a:pt x="1" y="1529"/>
                  </a:lnTo>
                  <a:lnTo>
                    <a:pt x="5206" y="1529"/>
                  </a:lnTo>
                  <a:lnTo>
                    <a:pt x="52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64"/>
          <p:cNvGrpSpPr/>
          <p:nvPr/>
        </p:nvGrpSpPr>
        <p:grpSpPr>
          <a:xfrm>
            <a:off x="4012198" y="3128322"/>
            <a:ext cx="399823" cy="399823"/>
            <a:chOff x="4147071" y="2812606"/>
            <a:chExt cx="399823" cy="399823"/>
          </a:xfrm>
        </p:grpSpPr>
        <p:sp>
          <p:nvSpPr>
            <p:cNvPr id="1031" name="Google Shape;1031;p64"/>
            <p:cNvSpPr/>
            <p:nvPr/>
          </p:nvSpPr>
          <p:spPr>
            <a:xfrm>
              <a:off x="4233819" y="2899354"/>
              <a:ext cx="226330" cy="202974"/>
            </a:xfrm>
            <a:custGeom>
              <a:avLst/>
              <a:gdLst/>
              <a:ahLst/>
              <a:cxnLst/>
              <a:rect l="l" t="t" r="r" b="b"/>
              <a:pathLst>
                <a:path w="14817" h="13288" extrusionOk="0">
                  <a:moveTo>
                    <a:pt x="11759" y="3059"/>
                  </a:moveTo>
                  <a:lnTo>
                    <a:pt x="11759" y="11759"/>
                  </a:lnTo>
                  <a:lnTo>
                    <a:pt x="3059" y="11759"/>
                  </a:lnTo>
                  <a:lnTo>
                    <a:pt x="3059" y="3059"/>
                  </a:lnTo>
                  <a:close/>
                  <a:moveTo>
                    <a:pt x="6663" y="1"/>
                  </a:moveTo>
                  <a:lnTo>
                    <a:pt x="6663" y="1530"/>
                  </a:lnTo>
                  <a:lnTo>
                    <a:pt x="1530" y="1530"/>
                  </a:lnTo>
                  <a:lnTo>
                    <a:pt x="1530" y="6626"/>
                  </a:lnTo>
                  <a:lnTo>
                    <a:pt x="1" y="6626"/>
                  </a:lnTo>
                  <a:lnTo>
                    <a:pt x="1" y="8192"/>
                  </a:lnTo>
                  <a:lnTo>
                    <a:pt x="1530" y="8192"/>
                  </a:lnTo>
                  <a:lnTo>
                    <a:pt x="1530" y="13288"/>
                  </a:lnTo>
                  <a:lnTo>
                    <a:pt x="13288" y="13288"/>
                  </a:lnTo>
                  <a:lnTo>
                    <a:pt x="13288" y="8192"/>
                  </a:lnTo>
                  <a:lnTo>
                    <a:pt x="14816" y="8192"/>
                  </a:lnTo>
                  <a:lnTo>
                    <a:pt x="14816" y="6626"/>
                  </a:lnTo>
                  <a:lnTo>
                    <a:pt x="13288" y="6626"/>
                  </a:lnTo>
                  <a:lnTo>
                    <a:pt x="13288" y="1530"/>
                  </a:lnTo>
                  <a:lnTo>
                    <a:pt x="8192" y="1530"/>
                  </a:lnTo>
                  <a:lnTo>
                    <a:pt x="81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4"/>
            <p:cNvSpPr/>
            <p:nvPr/>
          </p:nvSpPr>
          <p:spPr>
            <a:xfrm>
              <a:off x="4147071" y="2812606"/>
              <a:ext cx="399823" cy="399823"/>
            </a:xfrm>
            <a:custGeom>
              <a:avLst/>
              <a:gdLst/>
              <a:ahLst/>
              <a:cxnLst/>
              <a:rect l="l" t="t" r="r" b="b"/>
              <a:pathLst>
                <a:path w="26175" h="26175" extrusionOk="0">
                  <a:moveTo>
                    <a:pt x="22062" y="4114"/>
                  </a:moveTo>
                  <a:lnTo>
                    <a:pt x="22062" y="22025"/>
                  </a:lnTo>
                  <a:lnTo>
                    <a:pt x="15273" y="22025"/>
                  </a:lnTo>
                  <a:cubicBezTo>
                    <a:pt x="14954" y="21133"/>
                    <a:pt x="14106" y="20487"/>
                    <a:pt x="13106" y="20487"/>
                  </a:cubicBezTo>
                  <a:cubicBezTo>
                    <a:pt x="12106" y="20487"/>
                    <a:pt x="11249" y="21133"/>
                    <a:pt x="10931" y="22025"/>
                  </a:cubicBezTo>
                  <a:lnTo>
                    <a:pt x="4151" y="22025"/>
                  </a:lnTo>
                  <a:lnTo>
                    <a:pt x="4151" y="4114"/>
                  </a:lnTo>
                  <a:close/>
                  <a:moveTo>
                    <a:pt x="5171" y="1"/>
                  </a:moveTo>
                  <a:lnTo>
                    <a:pt x="5171" y="2622"/>
                  </a:lnTo>
                  <a:lnTo>
                    <a:pt x="2622" y="2622"/>
                  </a:lnTo>
                  <a:lnTo>
                    <a:pt x="2622" y="5169"/>
                  </a:lnTo>
                  <a:lnTo>
                    <a:pt x="0" y="5169"/>
                  </a:lnTo>
                  <a:lnTo>
                    <a:pt x="0" y="6698"/>
                  </a:lnTo>
                  <a:lnTo>
                    <a:pt x="2622" y="6698"/>
                  </a:lnTo>
                  <a:lnTo>
                    <a:pt x="2622" y="8738"/>
                  </a:lnTo>
                  <a:lnTo>
                    <a:pt x="0" y="8738"/>
                  </a:lnTo>
                  <a:lnTo>
                    <a:pt x="0" y="10267"/>
                  </a:lnTo>
                  <a:lnTo>
                    <a:pt x="2622" y="10267"/>
                  </a:lnTo>
                  <a:lnTo>
                    <a:pt x="2622" y="12305"/>
                  </a:lnTo>
                  <a:lnTo>
                    <a:pt x="0" y="12305"/>
                  </a:lnTo>
                  <a:lnTo>
                    <a:pt x="0" y="13871"/>
                  </a:lnTo>
                  <a:lnTo>
                    <a:pt x="2622" y="13871"/>
                  </a:lnTo>
                  <a:lnTo>
                    <a:pt x="2622" y="15909"/>
                  </a:lnTo>
                  <a:lnTo>
                    <a:pt x="0" y="15909"/>
                  </a:lnTo>
                  <a:lnTo>
                    <a:pt x="0" y="17438"/>
                  </a:lnTo>
                  <a:lnTo>
                    <a:pt x="2622" y="17438"/>
                  </a:lnTo>
                  <a:lnTo>
                    <a:pt x="2622" y="19476"/>
                  </a:lnTo>
                  <a:lnTo>
                    <a:pt x="0" y="19476"/>
                  </a:lnTo>
                  <a:lnTo>
                    <a:pt x="0" y="21005"/>
                  </a:lnTo>
                  <a:lnTo>
                    <a:pt x="2622" y="21005"/>
                  </a:lnTo>
                  <a:lnTo>
                    <a:pt x="2622" y="23554"/>
                  </a:lnTo>
                  <a:lnTo>
                    <a:pt x="5171" y="23554"/>
                  </a:lnTo>
                  <a:lnTo>
                    <a:pt x="5171" y="26175"/>
                  </a:lnTo>
                  <a:lnTo>
                    <a:pt x="6700" y="26175"/>
                  </a:lnTo>
                  <a:lnTo>
                    <a:pt x="6700" y="23554"/>
                  </a:lnTo>
                  <a:lnTo>
                    <a:pt x="8738" y="23554"/>
                  </a:lnTo>
                  <a:lnTo>
                    <a:pt x="8738" y="26175"/>
                  </a:lnTo>
                  <a:lnTo>
                    <a:pt x="10267" y="26175"/>
                  </a:lnTo>
                  <a:lnTo>
                    <a:pt x="10267" y="23554"/>
                  </a:lnTo>
                  <a:lnTo>
                    <a:pt x="12304" y="23554"/>
                  </a:lnTo>
                  <a:lnTo>
                    <a:pt x="12304" y="22798"/>
                  </a:lnTo>
                  <a:cubicBezTo>
                    <a:pt x="12304" y="22389"/>
                    <a:pt x="12623" y="22033"/>
                    <a:pt x="13043" y="22016"/>
                  </a:cubicBezTo>
                  <a:cubicBezTo>
                    <a:pt x="13054" y="22015"/>
                    <a:pt x="13065" y="22015"/>
                    <a:pt x="13077" y="22015"/>
                  </a:cubicBezTo>
                  <a:cubicBezTo>
                    <a:pt x="13490" y="22015"/>
                    <a:pt x="13833" y="22364"/>
                    <a:pt x="13833" y="22780"/>
                  </a:cubicBezTo>
                  <a:lnTo>
                    <a:pt x="13833" y="23554"/>
                  </a:lnTo>
                  <a:lnTo>
                    <a:pt x="15909" y="23554"/>
                  </a:lnTo>
                  <a:lnTo>
                    <a:pt x="15909" y="26175"/>
                  </a:lnTo>
                  <a:lnTo>
                    <a:pt x="17438" y="26175"/>
                  </a:lnTo>
                  <a:lnTo>
                    <a:pt x="17438" y="23554"/>
                  </a:lnTo>
                  <a:lnTo>
                    <a:pt x="19478" y="23554"/>
                  </a:lnTo>
                  <a:lnTo>
                    <a:pt x="19478" y="26175"/>
                  </a:lnTo>
                  <a:lnTo>
                    <a:pt x="21007" y="26175"/>
                  </a:lnTo>
                  <a:lnTo>
                    <a:pt x="21007" y="23554"/>
                  </a:lnTo>
                  <a:lnTo>
                    <a:pt x="23553" y="23554"/>
                  </a:lnTo>
                  <a:lnTo>
                    <a:pt x="23553" y="21005"/>
                  </a:lnTo>
                  <a:lnTo>
                    <a:pt x="26175" y="21005"/>
                  </a:lnTo>
                  <a:lnTo>
                    <a:pt x="26175" y="19476"/>
                  </a:lnTo>
                  <a:lnTo>
                    <a:pt x="23553" y="19476"/>
                  </a:lnTo>
                  <a:lnTo>
                    <a:pt x="23553" y="17438"/>
                  </a:lnTo>
                  <a:lnTo>
                    <a:pt x="26175" y="17438"/>
                  </a:lnTo>
                  <a:lnTo>
                    <a:pt x="26175" y="15909"/>
                  </a:lnTo>
                  <a:lnTo>
                    <a:pt x="23553" y="15909"/>
                  </a:lnTo>
                  <a:lnTo>
                    <a:pt x="23553" y="13871"/>
                  </a:lnTo>
                  <a:lnTo>
                    <a:pt x="26175" y="13871"/>
                  </a:lnTo>
                  <a:lnTo>
                    <a:pt x="26175" y="12305"/>
                  </a:lnTo>
                  <a:lnTo>
                    <a:pt x="23553" y="12305"/>
                  </a:lnTo>
                  <a:lnTo>
                    <a:pt x="23553" y="10267"/>
                  </a:lnTo>
                  <a:lnTo>
                    <a:pt x="26175" y="10267"/>
                  </a:lnTo>
                  <a:lnTo>
                    <a:pt x="26175" y="8738"/>
                  </a:lnTo>
                  <a:lnTo>
                    <a:pt x="23553" y="8738"/>
                  </a:lnTo>
                  <a:lnTo>
                    <a:pt x="23553" y="6698"/>
                  </a:lnTo>
                  <a:lnTo>
                    <a:pt x="26175" y="6698"/>
                  </a:lnTo>
                  <a:lnTo>
                    <a:pt x="26175" y="5169"/>
                  </a:lnTo>
                  <a:lnTo>
                    <a:pt x="23553" y="5169"/>
                  </a:lnTo>
                  <a:lnTo>
                    <a:pt x="23553" y="2622"/>
                  </a:lnTo>
                  <a:lnTo>
                    <a:pt x="21007" y="2622"/>
                  </a:lnTo>
                  <a:lnTo>
                    <a:pt x="21007" y="1"/>
                  </a:lnTo>
                  <a:lnTo>
                    <a:pt x="19478" y="1"/>
                  </a:lnTo>
                  <a:lnTo>
                    <a:pt x="19478" y="2622"/>
                  </a:lnTo>
                  <a:lnTo>
                    <a:pt x="17438" y="2622"/>
                  </a:lnTo>
                  <a:lnTo>
                    <a:pt x="17438" y="1"/>
                  </a:lnTo>
                  <a:lnTo>
                    <a:pt x="15909" y="1"/>
                  </a:lnTo>
                  <a:lnTo>
                    <a:pt x="15909" y="2622"/>
                  </a:lnTo>
                  <a:lnTo>
                    <a:pt x="13871" y="2622"/>
                  </a:lnTo>
                  <a:lnTo>
                    <a:pt x="13871" y="1"/>
                  </a:lnTo>
                  <a:lnTo>
                    <a:pt x="12342" y="1"/>
                  </a:lnTo>
                  <a:lnTo>
                    <a:pt x="12342" y="2622"/>
                  </a:lnTo>
                  <a:lnTo>
                    <a:pt x="10267" y="2622"/>
                  </a:lnTo>
                  <a:lnTo>
                    <a:pt x="10267" y="1"/>
                  </a:lnTo>
                  <a:lnTo>
                    <a:pt x="8738" y="1"/>
                  </a:lnTo>
                  <a:lnTo>
                    <a:pt x="8738" y="2622"/>
                  </a:lnTo>
                  <a:lnTo>
                    <a:pt x="6700" y="2622"/>
                  </a:lnTo>
                  <a:lnTo>
                    <a:pt x="6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64"/>
          <p:cNvGrpSpPr/>
          <p:nvPr/>
        </p:nvGrpSpPr>
        <p:grpSpPr>
          <a:xfrm>
            <a:off x="4012182" y="3621525"/>
            <a:ext cx="399854" cy="399823"/>
            <a:chOff x="4148171" y="3252454"/>
            <a:chExt cx="399854" cy="399823"/>
          </a:xfrm>
        </p:grpSpPr>
        <p:sp>
          <p:nvSpPr>
            <p:cNvPr id="1034" name="Google Shape;1034;p64"/>
            <p:cNvSpPr/>
            <p:nvPr/>
          </p:nvSpPr>
          <p:spPr>
            <a:xfrm>
              <a:off x="4148171" y="3252454"/>
              <a:ext cx="399854" cy="399823"/>
            </a:xfrm>
            <a:custGeom>
              <a:avLst/>
              <a:gdLst/>
              <a:ahLst/>
              <a:cxnLst/>
              <a:rect l="l" t="t" r="r" b="b"/>
              <a:pathLst>
                <a:path w="26177" h="26175" extrusionOk="0">
                  <a:moveTo>
                    <a:pt x="24648" y="4769"/>
                  </a:moveTo>
                  <a:lnTo>
                    <a:pt x="24648" y="18567"/>
                  </a:lnTo>
                  <a:lnTo>
                    <a:pt x="10850" y="18567"/>
                  </a:lnTo>
                  <a:lnTo>
                    <a:pt x="10850" y="4769"/>
                  </a:lnTo>
                  <a:close/>
                  <a:moveTo>
                    <a:pt x="14043" y="1530"/>
                  </a:moveTo>
                  <a:cubicBezTo>
                    <a:pt x="14471" y="1530"/>
                    <a:pt x="14819" y="1875"/>
                    <a:pt x="14819" y="2303"/>
                  </a:cubicBezTo>
                  <a:lnTo>
                    <a:pt x="14819" y="3240"/>
                  </a:lnTo>
                  <a:lnTo>
                    <a:pt x="9284" y="3240"/>
                  </a:lnTo>
                  <a:lnTo>
                    <a:pt x="9284" y="20096"/>
                  </a:lnTo>
                  <a:lnTo>
                    <a:pt x="14819" y="20096"/>
                  </a:lnTo>
                  <a:lnTo>
                    <a:pt x="14819" y="23882"/>
                  </a:lnTo>
                  <a:cubicBezTo>
                    <a:pt x="14819" y="24310"/>
                    <a:pt x="14471" y="24646"/>
                    <a:pt x="14043" y="24646"/>
                  </a:cubicBezTo>
                  <a:lnTo>
                    <a:pt x="2294" y="24646"/>
                  </a:lnTo>
                  <a:cubicBezTo>
                    <a:pt x="1866" y="24646"/>
                    <a:pt x="1529" y="24310"/>
                    <a:pt x="1529" y="23882"/>
                  </a:cubicBezTo>
                  <a:lnTo>
                    <a:pt x="1529" y="2303"/>
                  </a:lnTo>
                  <a:cubicBezTo>
                    <a:pt x="1529" y="1875"/>
                    <a:pt x="1866" y="1530"/>
                    <a:pt x="2294" y="1530"/>
                  </a:cubicBezTo>
                  <a:close/>
                  <a:moveTo>
                    <a:pt x="2294" y="1"/>
                  </a:moveTo>
                  <a:cubicBezTo>
                    <a:pt x="1029" y="1"/>
                    <a:pt x="0" y="1030"/>
                    <a:pt x="0" y="2303"/>
                  </a:cubicBezTo>
                  <a:lnTo>
                    <a:pt x="0" y="23873"/>
                  </a:lnTo>
                  <a:cubicBezTo>
                    <a:pt x="0" y="25146"/>
                    <a:pt x="1029" y="26175"/>
                    <a:pt x="2294" y="26175"/>
                  </a:cubicBezTo>
                  <a:lnTo>
                    <a:pt x="14043" y="26175"/>
                  </a:lnTo>
                  <a:cubicBezTo>
                    <a:pt x="15319" y="26175"/>
                    <a:pt x="16348" y="25146"/>
                    <a:pt x="16348" y="23873"/>
                  </a:cubicBezTo>
                  <a:lnTo>
                    <a:pt x="16348" y="20096"/>
                  </a:lnTo>
                  <a:lnTo>
                    <a:pt x="26177" y="20096"/>
                  </a:lnTo>
                  <a:lnTo>
                    <a:pt x="26177" y="3240"/>
                  </a:lnTo>
                  <a:lnTo>
                    <a:pt x="16348" y="3240"/>
                  </a:lnTo>
                  <a:lnTo>
                    <a:pt x="16348" y="2303"/>
                  </a:lnTo>
                  <a:cubicBezTo>
                    <a:pt x="16348" y="1030"/>
                    <a:pt x="15319" y="1"/>
                    <a:pt x="14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4"/>
            <p:cNvSpPr/>
            <p:nvPr/>
          </p:nvSpPr>
          <p:spPr>
            <a:xfrm>
              <a:off x="4337248" y="3348656"/>
              <a:ext cx="46726" cy="46726"/>
            </a:xfrm>
            <a:custGeom>
              <a:avLst/>
              <a:gdLst/>
              <a:ahLst/>
              <a:cxnLst/>
              <a:rect l="l" t="t" r="r" b="b"/>
              <a:pathLst>
                <a:path w="3059" h="3059" extrusionOk="0">
                  <a:moveTo>
                    <a:pt x="1" y="0"/>
                  </a:moveTo>
                  <a:lnTo>
                    <a:pt x="1" y="3058"/>
                  </a:lnTo>
                  <a:lnTo>
                    <a:pt x="1530" y="3058"/>
                  </a:lnTo>
                  <a:lnTo>
                    <a:pt x="1530" y="1529"/>
                  </a:lnTo>
                  <a:lnTo>
                    <a:pt x="3059" y="1529"/>
                  </a:lnTo>
                  <a:lnTo>
                    <a:pt x="3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4"/>
            <p:cNvSpPr/>
            <p:nvPr/>
          </p:nvSpPr>
          <p:spPr>
            <a:xfrm>
              <a:off x="4462368" y="3348656"/>
              <a:ext cx="38951" cy="23371"/>
            </a:xfrm>
            <a:custGeom>
              <a:avLst/>
              <a:gdLst/>
              <a:ahLst/>
              <a:cxnLst/>
              <a:rect l="l" t="t" r="r" b="b"/>
              <a:pathLst>
                <a:path w="2550" h="1530" extrusionOk="0">
                  <a:moveTo>
                    <a:pt x="1" y="0"/>
                  </a:moveTo>
                  <a:lnTo>
                    <a:pt x="1" y="1529"/>
                  </a:lnTo>
                  <a:lnTo>
                    <a:pt x="2550" y="1529"/>
                  </a:lnTo>
                  <a:lnTo>
                    <a:pt x="25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4"/>
            <p:cNvSpPr/>
            <p:nvPr/>
          </p:nvSpPr>
          <p:spPr>
            <a:xfrm>
              <a:off x="4458473" y="3465435"/>
              <a:ext cx="42846" cy="47291"/>
            </a:xfrm>
            <a:custGeom>
              <a:avLst/>
              <a:gdLst/>
              <a:ahLst/>
              <a:cxnLst/>
              <a:rect l="l" t="t" r="r" b="b"/>
              <a:pathLst>
                <a:path w="2805" h="3096" extrusionOk="0">
                  <a:moveTo>
                    <a:pt x="1276" y="0"/>
                  </a:moveTo>
                  <a:lnTo>
                    <a:pt x="1276" y="1529"/>
                  </a:lnTo>
                  <a:lnTo>
                    <a:pt x="0" y="1529"/>
                  </a:lnTo>
                  <a:lnTo>
                    <a:pt x="0" y="3095"/>
                  </a:lnTo>
                  <a:lnTo>
                    <a:pt x="2805" y="3095"/>
                  </a:lnTo>
                  <a:lnTo>
                    <a:pt x="28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4"/>
            <p:cNvSpPr/>
            <p:nvPr/>
          </p:nvSpPr>
          <p:spPr>
            <a:xfrm>
              <a:off x="4337248" y="3465435"/>
              <a:ext cx="46726" cy="47291"/>
            </a:xfrm>
            <a:custGeom>
              <a:avLst/>
              <a:gdLst/>
              <a:ahLst/>
              <a:cxnLst/>
              <a:rect l="l" t="t" r="r" b="b"/>
              <a:pathLst>
                <a:path w="3059" h="3096" extrusionOk="0">
                  <a:moveTo>
                    <a:pt x="1" y="0"/>
                  </a:moveTo>
                  <a:lnTo>
                    <a:pt x="1" y="3095"/>
                  </a:lnTo>
                  <a:lnTo>
                    <a:pt x="3059" y="3095"/>
                  </a:lnTo>
                  <a:lnTo>
                    <a:pt x="3059" y="1529"/>
                  </a:lnTo>
                  <a:lnTo>
                    <a:pt x="1530" y="1529"/>
                  </a:lnTo>
                  <a:lnTo>
                    <a:pt x="15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4"/>
            <p:cNvSpPr/>
            <p:nvPr/>
          </p:nvSpPr>
          <p:spPr>
            <a:xfrm>
              <a:off x="4407316" y="3348656"/>
              <a:ext cx="31146" cy="23371"/>
            </a:xfrm>
            <a:custGeom>
              <a:avLst/>
              <a:gdLst/>
              <a:ahLst/>
              <a:cxnLst/>
              <a:rect l="l" t="t" r="r" b="b"/>
              <a:pathLst>
                <a:path w="2039" h="1530" extrusionOk="0">
                  <a:moveTo>
                    <a:pt x="1" y="0"/>
                  </a:moveTo>
                  <a:lnTo>
                    <a:pt x="1" y="1529"/>
                  </a:lnTo>
                  <a:lnTo>
                    <a:pt x="2039" y="1529"/>
                  </a:lnTo>
                  <a:lnTo>
                    <a:pt x="2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4"/>
            <p:cNvSpPr/>
            <p:nvPr/>
          </p:nvSpPr>
          <p:spPr>
            <a:xfrm>
              <a:off x="4458473" y="3395368"/>
              <a:ext cx="42846" cy="46726"/>
            </a:xfrm>
            <a:custGeom>
              <a:avLst/>
              <a:gdLst/>
              <a:ahLst/>
              <a:cxnLst/>
              <a:rect l="l" t="t" r="r" b="b"/>
              <a:pathLst>
                <a:path w="2805" h="3059" extrusionOk="0">
                  <a:moveTo>
                    <a:pt x="1276" y="0"/>
                  </a:moveTo>
                  <a:lnTo>
                    <a:pt x="1276" y="1529"/>
                  </a:lnTo>
                  <a:lnTo>
                    <a:pt x="0" y="1529"/>
                  </a:lnTo>
                  <a:lnTo>
                    <a:pt x="0" y="3058"/>
                  </a:lnTo>
                  <a:lnTo>
                    <a:pt x="2805" y="3058"/>
                  </a:lnTo>
                  <a:lnTo>
                    <a:pt x="28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4"/>
            <p:cNvSpPr/>
            <p:nvPr/>
          </p:nvSpPr>
          <p:spPr>
            <a:xfrm>
              <a:off x="4337248" y="3395368"/>
              <a:ext cx="97348" cy="117358"/>
            </a:xfrm>
            <a:custGeom>
              <a:avLst/>
              <a:gdLst/>
              <a:ahLst/>
              <a:cxnLst/>
              <a:rect l="l" t="t" r="r" b="b"/>
              <a:pathLst>
                <a:path w="6373" h="7683" extrusionOk="0">
                  <a:moveTo>
                    <a:pt x="3059" y="0"/>
                  </a:moveTo>
                  <a:lnTo>
                    <a:pt x="3059" y="1529"/>
                  </a:lnTo>
                  <a:lnTo>
                    <a:pt x="1" y="1529"/>
                  </a:lnTo>
                  <a:lnTo>
                    <a:pt x="1" y="3058"/>
                  </a:lnTo>
                  <a:lnTo>
                    <a:pt x="3059" y="3058"/>
                  </a:lnTo>
                  <a:lnTo>
                    <a:pt x="3059" y="4624"/>
                  </a:lnTo>
                  <a:lnTo>
                    <a:pt x="4843" y="4624"/>
                  </a:lnTo>
                  <a:lnTo>
                    <a:pt x="4843" y="7682"/>
                  </a:lnTo>
                  <a:lnTo>
                    <a:pt x="6372" y="7682"/>
                  </a:lnTo>
                  <a:lnTo>
                    <a:pt x="6372" y="3058"/>
                  </a:lnTo>
                  <a:lnTo>
                    <a:pt x="4588" y="3058"/>
                  </a:lnTo>
                  <a:lnTo>
                    <a:pt x="4588" y="1529"/>
                  </a:lnTo>
                  <a:lnTo>
                    <a:pt x="6372" y="1529"/>
                  </a:lnTo>
                  <a:lnTo>
                    <a:pt x="6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4"/>
            <p:cNvSpPr/>
            <p:nvPr/>
          </p:nvSpPr>
          <p:spPr>
            <a:xfrm>
              <a:off x="4217139" y="3582213"/>
              <a:ext cx="112348" cy="23371"/>
            </a:xfrm>
            <a:custGeom>
              <a:avLst/>
              <a:gdLst/>
              <a:ahLst/>
              <a:cxnLst/>
              <a:rect l="l" t="t" r="r" b="b"/>
              <a:pathLst>
                <a:path w="7355" h="1530" extrusionOk="0">
                  <a:moveTo>
                    <a:pt x="0" y="0"/>
                  </a:moveTo>
                  <a:lnTo>
                    <a:pt x="0" y="1529"/>
                  </a:lnTo>
                  <a:lnTo>
                    <a:pt x="7355" y="1529"/>
                  </a:lnTo>
                  <a:lnTo>
                    <a:pt x="73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4"/>
            <p:cNvSpPr/>
            <p:nvPr/>
          </p:nvSpPr>
          <p:spPr>
            <a:xfrm>
              <a:off x="4216864" y="3301670"/>
              <a:ext cx="23508" cy="23508"/>
            </a:xfrm>
            <a:custGeom>
              <a:avLst/>
              <a:gdLst/>
              <a:ahLst/>
              <a:cxnLst/>
              <a:rect l="l" t="t" r="r" b="b"/>
              <a:pathLst>
                <a:path w="1539" h="1539" extrusionOk="0">
                  <a:moveTo>
                    <a:pt x="765" y="1"/>
                  </a:moveTo>
                  <a:cubicBezTo>
                    <a:pt x="346" y="1"/>
                    <a:pt x="1" y="346"/>
                    <a:pt x="1" y="765"/>
                  </a:cubicBezTo>
                  <a:cubicBezTo>
                    <a:pt x="1" y="1193"/>
                    <a:pt x="346" y="1538"/>
                    <a:pt x="765" y="1538"/>
                  </a:cubicBezTo>
                  <a:cubicBezTo>
                    <a:pt x="1191" y="1538"/>
                    <a:pt x="1539" y="1193"/>
                    <a:pt x="1539" y="765"/>
                  </a:cubicBezTo>
                  <a:cubicBezTo>
                    <a:pt x="1539" y="346"/>
                    <a:pt x="1191"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64"/>
          <p:cNvGrpSpPr/>
          <p:nvPr/>
        </p:nvGrpSpPr>
        <p:grpSpPr>
          <a:xfrm>
            <a:off x="4736697" y="1648819"/>
            <a:ext cx="179649" cy="400144"/>
            <a:chOff x="4697164" y="1490894"/>
            <a:chExt cx="179649" cy="400144"/>
          </a:xfrm>
        </p:grpSpPr>
        <p:sp>
          <p:nvSpPr>
            <p:cNvPr id="1045" name="Google Shape;1045;p64"/>
            <p:cNvSpPr/>
            <p:nvPr/>
          </p:nvSpPr>
          <p:spPr>
            <a:xfrm>
              <a:off x="4697164" y="1490894"/>
              <a:ext cx="179649" cy="400144"/>
            </a:xfrm>
            <a:custGeom>
              <a:avLst/>
              <a:gdLst/>
              <a:ahLst/>
              <a:cxnLst/>
              <a:rect l="l" t="t" r="r" b="b"/>
              <a:pathLst>
                <a:path w="11761" h="26196" extrusionOk="0">
                  <a:moveTo>
                    <a:pt x="5885" y="1536"/>
                  </a:moveTo>
                  <a:cubicBezTo>
                    <a:pt x="8284" y="1536"/>
                    <a:pt x="10232" y="3488"/>
                    <a:pt x="10232" y="5882"/>
                  </a:cubicBezTo>
                  <a:lnTo>
                    <a:pt x="10232" y="18005"/>
                  </a:lnTo>
                  <a:lnTo>
                    <a:pt x="1530" y="18005"/>
                  </a:lnTo>
                  <a:lnTo>
                    <a:pt x="1530" y="5928"/>
                  </a:lnTo>
                  <a:cubicBezTo>
                    <a:pt x="1530" y="3652"/>
                    <a:pt x="3277" y="1723"/>
                    <a:pt x="5553" y="1548"/>
                  </a:cubicBezTo>
                  <a:cubicBezTo>
                    <a:pt x="5665" y="1540"/>
                    <a:pt x="5775" y="1536"/>
                    <a:pt x="5885" y="1536"/>
                  </a:cubicBezTo>
                  <a:close/>
                  <a:moveTo>
                    <a:pt x="8847" y="19569"/>
                  </a:moveTo>
                  <a:lnTo>
                    <a:pt x="8847" y="24667"/>
                  </a:lnTo>
                  <a:lnTo>
                    <a:pt x="2914" y="24667"/>
                  </a:lnTo>
                  <a:lnTo>
                    <a:pt x="2914" y="19569"/>
                  </a:lnTo>
                  <a:close/>
                  <a:moveTo>
                    <a:pt x="5888" y="1"/>
                  </a:moveTo>
                  <a:cubicBezTo>
                    <a:pt x="2642" y="1"/>
                    <a:pt x="1" y="2640"/>
                    <a:pt x="1" y="5882"/>
                  </a:cubicBezTo>
                  <a:lnTo>
                    <a:pt x="1" y="19534"/>
                  </a:lnTo>
                  <a:lnTo>
                    <a:pt x="1385" y="19534"/>
                  </a:lnTo>
                  <a:lnTo>
                    <a:pt x="1385" y="26196"/>
                  </a:lnTo>
                  <a:lnTo>
                    <a:pt x="10376" y="26196"/>
                  </a:lnTo>
                  <a:lnTo>
                    <a:pt x="10376" y="19534"/>
                  </a:lnTo>
                  <a:lnTo>
                    <a:pt x="11761" y="19534"/>
                  </a:lnTo>
                  <a:lnTo>
                    <a:pt x="11761" y="5937"/>
                  </a:lnTo>
                  <a:cubicBezTo>
                    <a:pt x="11761" y="2732"/>
                    <a:pt x="9220" y="74"/>
                    <a:pt x="6018" y="2"/>
                  </a:cubicBezTo>
                  <a:cubicBezTo>
                    <a:pt x="5975" y="1"/>
                    <a:pt x="5931" y="1"/>
                    <a:pt x="5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4"/>
            <p:cNvSpPr/>
            <p:nvPr/>
          </p:nvSpPr>
          <p:spPr>
            <a:xfrm>
              <a:off x="4765032" y="1820959"/>
              <a:ext cx="43916" cy="23371"/>
            </a:xfrm>
            <a:custGeom>
              <a:avLst/>
              <a:gdLst/>
              <a:ahLst/>
              <a:cxnLst/>
              <a:rect l="l" t="t" r="r" b="b"/>
              <a:pathLst>
                <a:path w="2875" h="1530" extrusionOk="0">
                  <a:moveTo>
                    <a:pt x="0" y="1"/>
                  </a:moveTo>
                  <a:lnTo>
                    <a:pt x="0" y="1530"/>
                  </a:lnTo>
                  <a:lnTo>
                    <a:pt x="2875" y="1530"/>
                  </a:lnTo>
                  <a:lnTo>
                    <a:pt x="2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4"/>
            <p:cNvSpPr/>
            <p:nvPr/>
          </p:nvSpPr>
          <p:spPr>
            <a:xfrm>
              <a:off x="4747786" y="1547580"/>
              <a:ext cx="78987" cy="174410"/>
            </a:xfrm>
            <a:custGeom>
              <a:avLst/>
              <a:gdLst/>
              <a:ahLst/>
              <a:cxnLst/>
              <a:rect l="l" t="t" r="r" b="b"/>
              <a:pathLst>
                <a:path w="5171" h="11418" extrusionOk="0">
                  <a:moveTo>
                    <a:pt x="2567" y="1525"/>
                  </a:moveTo>
                  <a:cubicBezTo>
                    <a:pt x="3130" y="1525"/>
                    <a:pt x="3596" y="1979"/>
                    <a:pt x="3596" y="2545"/>
                  </a:cubicBezTo>
                  <a:cubicBezTo>
                    <a:pt x="3596" y="3108"/>
                    <a:pt x="3130" y="3562"/>
                    <a:pt x="2567" y="3562"/>
                  </a:cubicBezTo>
                  <a:cubicBezTo>
                    <a:pt x="2003" y="3562"/>
                    <a:pt x="1547" y="3108"/>
                    <a:pt x="1547" y="2545"/>
                  </a:cubicBezTo>
                  <a:cubicBezTo>
                    <a:pt x="1547" y="1979"/>
                    <a:pt x="2003" y="1525"/>
                    <a:pt x="2567" y="1525"/>
                  </a:cubicBezTo>
                  <a:close/>
                  <a:moveTo>
                    <a:pt x="2550" y="0"/>
                  </a:moveTo>
                  <a:cubicBezTo>
                    <a:pt x="1141" y="0"/>
                    <a:pt x="0" y="1144"/>
                    <a:pt x="0" y="2545"/>
                  </a:cubicBezTo>
                  <a:cubicBezTo>
                    <a:pt x="0" y="3691"/>
                    <a:pt x="756" y="4655"/>
                    <a:pt x="1785" y="4973"/>
                  </a:cubicBezTo>
                  <a:lnTo>
                    <a:pt x="1785" y="11417"/>
                  </a:lnTo>
                  <a:lnTo>
                    <a:pt x="4297" y="11417"/>
                  </a:lnTo>
                  <a:lnTo>
                    <a:pt x="4297" y="9925"/>
                  </a:lnTo>
                  <a:lnTo>
                    <a:pt x="3314" y="9925"/>
                  </a:lnTo>
                  <a:lnTo>
                    <a:pt x="3314" y="8359"/>
                  </a:lnTo>
                  <a:lnTo>
                    <a:pt x="4806" y="8359"/>
                  </a:lnTo>
                  <a:lnTo>
                    <a:pt x="4806" y="6830"/>
                  </a:lnTo>
                  <a:lnTo>
                    <a:pt x="3314" y="6830"/>
                  </a:lnTo>
                  <a:lnTo>
                    <a:pt x="3314" y="4973"/>
                  </a:lnTo>
                  <a:cubicBezTo>
                    <a:pt x="4397" y="4637"/>
                    <a:pt x="5170" y="3591"/>
                    <a:pt x="5096" y="2381"/>
                  </a:cubicBezTo>
                  <a:cubicBezTo>
                    <a:pt x="5015" y="1105"/>
                    <a:pt x="3969" y="68"/>
                    <a:pt x="2693" y="4"/>
                  </a:cubicBezTo>
                  <a:cubicBezTo>
                    <a:pt x="2645" y="2"/>
                    <a:pt x="2597" y="0"/>
                    <a:pt x="2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 name="Google Shape;1048;p64"/>
          <p:cNvSpPr/>
          <p:nvPr/>
        </p:nvSpPr>
        <p:spPr>
          <a:xfrm>
            <a:off x="4626748" y="2144407"/>
            <a:ext cx="399548" cy="399044"/>
          </a:xfrm>
          <a:custGeom>
            <a:avLst/>
            <a:gdLst/>
            <a:ahLst/>
            <a:cxnLst/>
            <a:rect l="l" t="t" r="r" b="b"/>
            <a:pathLst>
              <a:path w="26157" h="26124" extrusionOk="0">
                <a:moveTo>
                  <a:pt x="6125" y="4578"/>
                </a:moveTo>
                <a:cubicBezTo>
                  <a:pt x="6835" y="4578"/>
                  <a:pt x="7407" y="5153"/>
                  <a:pt x="7407" y="5852"/>
                </a:cubicBezTo>
                <a:cubicBezTo>
                  <a:pt x="7407" y="6553"/>
                  <a:pt x="6835" y="7127"/>
                  <a:pt x="6125" y="7127"/>
                </a:cubicBezTo>
                <a:cubicBezTo>
                  <a:pt x="5424" y="7127"/>
                  <a:pt x="4851" y="6553"/>
                  <a:pt x="4851" y="5852"/>
                </a:cubicBezTo>
                <a:cubicBezTo>
                  <a:pt x="4851" y="5153"/>
                  <a:pt x="5424" y="4578"/>
                  <a:pt x="6125" y="4578"/>
                </a:cubicBezTo>
                <a:close/>
                <a:moveTo>
                  <a:pt x="20013" y="4578"/>
                </a:moveTo>
                <a:cubicBezTo>
                  <a:pt x="20714" y="4578"/>
                  <a:pt x="21288" y="5153"/>
                  <a:pt x="21288" y="5852"/>
                </a:cubicBezTo>
                <a:cubicBezTo>
                  <a:pt x="21288" y="6553"/>
                  <a:pt x="20714" y="7127"/>
                  <a:pt x="20013" y="7127"/>
                </a:cubicBezTo>
                <a:cubicBezTo>
                  <a:pt x="19311" y="7127"/>
                  <a:pt x="18739" y="6553"/>
                  <a:pt x="18739" y="5852"/>
                </a:cubicBezTo>
                <a:cubicBezTo>
                  <a:pt x="18739" y="5153"/>
                  <a:pt x="19311" y="4578"/>
                  <a:pt x="20013" y="4578"/>
                </a:cubicBezTo>
                <a:close/>
                <a:moveTo>
                  <a:pt x="6125" y="1512"/>
                </a:moveTo>
                <a:cubicBezTo>
                  <a:pt x="8663" y="1512"/>
                  <a:pt x="10721" y="3578"/>
                  <a:pt x="10721" y="6107"/>
                </a:cubicBezTo>
                <a:cubicBezTo>
                  <a:pt x="10721" y="7200"/>
                  <a:pt x="10338" y="8211"/>
                  <a:pt x="9692" y="9002"/>
                </a:cubicBezTo>
                <a:cubicBezTo>
                  <a:pt x="9318" y="8455"/>
                  <a:pt x="8818" y="8010"/>
                  <a:pt x="8255" y="7682"/>
                </a:cubicBezTo>
                <a:cubicBezTo>
                  <a:pt x="8674" y="7191"/>
                  <a:pt x="8936" y="6553"/>
                  <a:pt x="8936" y="5852"/>
                </a:cubicBezTo>
                <a:cubicBezTo>
                  <a:pt x="8936" y="4305"/>
                  <a:pt x="7671" y="3041"/>
                  <a:pt x="6125" y="3041"/>
                </a:cubicBezTo>
                <a:cubicBezTo>
                  <a:pt x="4578" y="3041"/>
                  <a:pt x="3322" y="4305"/>
                  <a:pt x="3322" y="5852"/>
                </a:cubicBezTo>
                <a:cubicBezTo>
                  <a:pt x="3322" y="6553"/>
                  <a:pt x="3576" y="7191"/>
                  <a:pt x="4004" y="7682"/>
                </a:cubicBezTo>
                <a:cubicBezTo>
                  <a:pt x="3432" y="8001"/>
                  <a:pt x="2929" y="8447"/>
                  <a:pt x="2558" y="8993"/>
                </a:cubicBezTo>
                <a:cubicBezTo>
                  <a:pt x="1920" y="8211"/>
                  <a:pt x="1529" y="7200"/>
                  <a:pt x="1529" y="6107"/>
                </a:cubicBezTo>
                <a:cubicBezTo>
                  <a:pt x="1529" y="3578"/>
                  <a:pt x="3595" y="1512"/>
                  <a:pt x="6125" y="1512"/>
                </a:cubicBezTo>
                <a:close/>
                <a:moveTo>
                  <a:pt x="20013" y="1512"/>
                </a:moveTo>
                <a:cubicBezTo>
                  <a:pt x="22544" y="1512"/>
                  <a:pt x="24608" y="3578"/>
                  <a:pt x="24608" y="6107"/>
                </a:cubicBezTo>
                <a:cubicBezTo>
                  <a:pt x="24608" y="7200"/>
                  <a:pt x="24226" y="8211"/>
                  <a:pt x="23582" y="9002"/>
                </a:cubicBezTo>
                <a:cubicBezTo>
                  <a:pt x="23208" y="8455"/>
                  <a:pt x="22708" y="8010"/>
                  <a:pt x="22134" y="7682"/>
                </a:cubicBezTo>
                <a:cubicBezTo>
                  <a:pt x="22562" y="7191"/>
                  <a:pt x="22826" y="6553"/>
                  <a:pt x="22826" y="5852"/>
                </a:cubicBezTo>
                <a:cubicBezTo>
                  <a:pt x="22826" y="4305"/>
                  <a:pt x="21561" y="3041"/>
                  <a:pt x="20013" y="3041"/>
                </a:cubicBezTo>
                <a:cubicBezTo>
                  <a:pt x="18466" y="3041"/>
                  <a:pt x="17210" y="4305"/>
                  <a:pt x="17210" y="5852"/>
                </a:cubicBezTo>
                <a:cubicBezTo>
                  <a:pt x="17210" y="6553"/>
                  <a:pt x="17466" y="7191"/>
                  <a:pt x="17892" y="7682"/>
                </a:cubicBezTo>
                <a:cubicBezTo>
                  <a:pt x="17319" y="8010"/>
                  <a:pt x="16819" y="8455"/>
                  <a:pt x="16446" y="9002"/>
                </a:cubicBezTo>
                <a:cubicBezTo>
                  <a:pt x="15808" y="8211"/>
                  <a:pt x="15417" y="7200"/>
                  <a:pt x="15417" y="6107"/>
                </a:cubicBezTo>
                <a:cubicBezTo>
                  <a:pt x="15417" y="3578"/>
                  <a:pt x="17483" y="1512"/>
                  <a:pt x="20013" y="1512"/>
                </a:cubicBezTo>
                <a:close/>
                <a:moveTo>
                  <a:pt x="6125" y="8656"/>
                </a:moveTo>
                <a:cubicBezTo>
                  <a:pt x="7125" y="8656"/>
                  <a:pt x="8036" y="9194"/>
                  <a:pt x="8536" y="10022"/>
                </a:cubicBezTo>
                <a:cubicBezTo>
                  <a:pt x="7835" y="10450"/>
                  <a:pt x="7007" y="10703"/>
                  <a:pt x="6125" y="10703"/>
                </a:cubicBezTo>
                <a:cubicBezTo>
                  <a:pt x="5242" y="10703"/>
                  <a:pt x="4423" y="10450"/>
                  <a:pt x="3722" y="10022"/>
                </a:cubicBezTo>
                <a:cubicBezTo>
                  <a:pt x="4222" y="9183"/>
                  <a:pt x="5124" y="8656"/>
                  <a:pt x="6125" y="8656"/>
                </a:cubicBezTo>
                <a:close/>
                <a:moveTo>
                  <a:pt x="20013" y="8656"/>
                </a:moveTo>
                <a:cubicBezTo>
                  <a:pt x="21015" y="8656"/>
                  <a:pt x="21915" y="9194"/>
                  <a:pt x="22415" y="10022"/>
                </a:cubicBezTo>
                <a:cubicBezTo>
                  <a:pt x="21725" y="10450"/>
                  <a:pt x="20895" y="10703"/>
                  <a:pt x="20013" y="10703"/>
                </a:cubicBezTo>
                <a:cubicBezTo>
                  <a:pt x="19130" y="10703"/>
                  <a:pt x="18311" y="10450"/>
                  <a:pt x="17610" y="10022"/>
                </a:cubicBezTo>
                <a:cubicBezTo>
                  <a:pt x="18110" y="9194"/>
                  <a:pt x="19012" y="8656"/>
                  <a:pt x="20013" y="8656"/>
                </a:cubicBezTo>
                <a:close/>
                <a:moveTo>
                  <a:pt x="6125" y="15810"/>
                </a:moveTo>
                <a:cubicBezTo>
                  <a:pt x="6553" y="15810"/>
                  <a:pt x="6889" y="16155"/>
                  <a:pt x="6889" y="16574"/>
                </a:cubicBezTo>
                <a:cubicBezTo>
                  <a:pt x="6889" y="16992"/>
                  <a:pt x="6553" y="17339"/>
                  <a:pt x="6125" y="17339"/>
                </a:cubicBezTo>
                <a:cubicBezTo>
                  <a:pt x="5706" y="17339"/>
                  <a:pt x="5360" y="16992"/>
                  <a:pt x="5360" y="16574"/>
                </a:cubicBezTo>
                <a:cubicBezTo>
                  <a:pt x="5360" y="16155"/>
                  <a:pt x="5706" y="15810"/>
                  <a:pt x="6125" y="15810"/>
                </a:cubicBezTo>
                <a:close/>
                <a:moveTo>
                  <a:pt x="13069" y="15810"/>
                </a:moveTo>
                <a:cubicBezTo>
                  <a:pt x="13497" y="15810"/>
                  <a:pt x="13833" y="16155"/>
                  <a:pt x="13833" y="16574"/>
                </a:cubicBezTo>
                <a:cubicBezTo>
                  <a:pt x="13833" y="16992"/>
                  <a:pt x="13497" y="17339"/>
                  <a:pt x="13069" y="17339"/>
                </a:cubicBezTo>
                <a:cubicBezTo>
                  <a:pt x="12649" y="17339"/>
                  <a:pt x="12304" y="16992"/>
                  <a:pt x="12304" y="16574"/>
                </a:cubicBezTo>
                <a:cubicBezTo>
                  <a:pt x="12304" y="16155"/>
                  <a:pt x="12649" y="15810"/>
                  <a:pt x="13069" y="15810"/>
                </a:cubicBezTo>
                <a:close/>
                <a:moveTo>
                  <a:pt x="20013" y="15810"/>
                </a:moveTo>
                <a:cubicBezTo>
                  <a:pt x="20432" y="15810"/>
                  <a:pt x="20777" y="16155"/>
                  <a:pt x="20777" y="16574"/>
                </a:cubicBezTo>
                <a:cubicBezTo>
                  <a:pt x="20777" y="16992"/>
                  <a:pt x="20432" y="17339"/>
                  <a:pt x="20013" y="17339"/>
                </a:cubicBezTo>
                <a:cubicBezTo>
                  <a:pt x="19595" y="17339"/>
                  <a:pt x="19248" y="16992"/>
                  <a:pt x="19248" y="16574"/>
                </a:cubicBezTo>
                <a:cubicBezTo>
                  <a:pt x="19248" y="16155"/>
                  <a:pt x="19595" y="15810"/>
                  <a:pt x="20013" y="15810"/>
                </a:cubicBezTo>
                <a:close/>
                <a:moveTo>
                  <a:pt x="10902" y="17348"/>
                </a:moveTo>
                <a:cubicBezTo>
                  <a:pt x="11131" y="17994"/>
                  <a:pt x="11649" y="18512"/>
                  <a:pt x="12304" y="18750"/>
                </a:cubicBezTo>
                <a:lnTo>
                  <a:pt x="12304" y="21662"/>
                </a:lnTo>
                <a:cubicBezTo>
                  <a:pt x="11649" y="21897"/>
                  <a:pt x="11131" y="22409"/>
                  <a:pt x="10902" y="23064"/>
                </a:cubicBezTo>
                <a:lnTo>
                  <a:pt x="8281" y="23064"/>
                </a:lnTo>
                <a:cubicBezTo>
                  <a:pt x="8054" y="22409"/>
                  <a:pt x="7536" y="21897"/>
                  <a:pt x="6881" y="21662"/>
                </a:cubicBezTo>
                <a:lnTo>
                  <a:pt x="6881" y="18750"/>
                </a:lnTo>
                <a:cubicBezTo>
                  <a:pt x="7536" y="18512"/>
                  <a:pt x="8054" y="17994"/>
                  <a:pt x="8281" y="17348"/>
                </a:cubicBezTo>
                <a:close/>
                <a:moveTo>
                  <a:pt x="17857" y="17348"/>
                </a:moveTo>
                <a:cubicBezTo>
                  <a:pt x="18084" y="17994"/>
                  <a:pt x="18602" y="18512"/>
                  <a:pt x="19257" y="18750"/>
                </a:cubicBezTo>
                <a:lnTo>
                  <a:pt x="19257" y="21662"/>
                </a:lnTo>
                <a:cubicBezTo>
                  <a:pt x="18602" y="21897"/>
                  <a:pt x="18084" y="22409"/>
                  <a:pt x="17857" y="23064"/>
                </a:cubicBezTo>
                <a:lnTo>
                  <a:pt x="15236" y="23064"/>
                </a:lnTo>
                <a:cubicBezTo>
                  <a:pt x="15008" y="22409"/>
                  <a:pt x="14489" y="21897"/>
                  <a:pt x="13833" y="21662"/>
                </a:cubicBezTo>
                <a:lnTo>
                  <a:pt x="13833" y="18750"/>
                </a:lnTo>
                <a:cubicBezTo>
                  <a:pt x="14489" y="18512"/>
                  <a:pt x="15008" y="17994"/>
                  <a:pt x="15236" y="17348"/>
                </a:cubicBezTo>
                <a:close/>
                <a:moveTo>
                  <a:pt x="6125" y="23053"/>
                </a:moveTo>
                <a:cubicBezTo>
                  <a:pt x="6553" y="23053"/>
                  <a:pt x="6889" y="23400"/>
                  <a:pt x="6889" y="23817"/>
                </a:cubicBezTo>
                <a:cubicBezTo>
                  <a:pt x="6889" y="24246"/>
                  <a:pt x="6553" y="24593"/>
                  <a:pt x="6125" y="24593"/>
                </a:cubicBezTo>
                <a:cubicBezTo>
                  <a:pt x="5706" y="24593"/>
                  <a:pt x="5360" y="24246"/>
                  <a:pt x="5360" y="23817"/>
                </a:cubicBezTo>
                <a:cubicBezTo>
                  <a:pt x="5360" y="23400"/>
                  <a:pt x="5706" y="23053"/>
                  <a:pt x="6125" y="23053"/>
                </a:cubicBezTo>
                <a:close/>
                <a:moveTo>
                  <a:pt x="13069" y="23053"/>
                </a:moveTo>
                <a:cubicBezTo>
                  <a:pt x="13497" y="23053"/>
                  <a:pt x="13833" y="23400"/>
                  <a:pt x="13833" y="23817"/>
                </a:cubicBezTo>
                <a:cubicBezTo>
                  <a:pt x="13833" y="24246"/>
                  <a:pt x="13497" y="24593"/>
                  <a:pt x="13069" y="24593"/>
                </a:cubicBezTo>
                <a:cubicBezTo>
                  <a:pt x="12649" y="24593"/>
                  <a:pt x="12304" y="24246"/>
                  <a:pt x="12304" y="23817"/>
                </a:cubicBezTo>
                <a:cubicBezTo>
                  <a:pt x="12304" y="23400"/>
                  <a:pt x="12649" y="23053"/>
                  <a:pt x="13069" y="23053"/>
                </a:cubicBezTo>
                <a:close/>
                <a:moveTo>
                  <a:pt x="20013" y="23053"/>
                </a:moveTo>
                <a:cubicBezTo>
                  <a:pt x="20432" y="23053"/>
                  <a:pt x="20777" y="23400"/>
                  <a:pt x="20777" y="23817"/>
                </a:cubicBezTo>
                <a:cubicBezTo>
                  <a:pt x="20777" y="24246"/>
                  <a:pt x="20432" y="24593"/>
                  <a:pt x="20013" y="24593"/>
                </a:cubicBezTo>
                <a:cubicBezTo>
                  <a:pt x="19595" y="24593"/>
                  <a:pt x="19248" y="24246"/>
                  <a:pt x="19248" y="23817"/>
                </a:cubicBezTo>
                <a:cubicBezTo>
                  <a:pt x="19248" y="23400"/>
                  <a:pt x="19595" y="23053"/>
                  <a:pt x="20013" y="23053"/>
                </a:cubicBezTo>
                <a:close/>
                <a:moveTo>
                  <a:pt x="6130" y="0"/>
                </a:moveTo>
                <a:cubicBezTo>
                  <a:pt x="2759" y="0"/>
                  <a:pt x="0" y="2741"/>
                  <a:pt x="0" y="6125"/>
                </a:cubicBezTo>
                <a:cubicBezTo>
                  <a:pt x="0" y="9237"/>
                  <a:pt x="2340" y="11824"/>
                  <a:pt x="5352" y="12197"/>
                </a:cubicBezTo>
                <a:lnTo>
                  <a:pt x="5352" y="14416"/>
                </a:lnTo>
                <a:cubicBezTo>
                  <a:pt x="4458" y="14735"/>
                  <a:pt x="3823" y="15583"/>
                  <a:pt x="3823" y="16583"/>
                </a:cubicBezTo>
                <a:cubicBezTo>
                  <a:pt x="3823" y="17584"/>
                  <a:pt x="4458" y="18431"/>
                  <a:pt x="5352" y="18750"/>
                </a:cubicBezTo>
                <a:lnTo>
                  <a:pt x="5352" y="21662"/>
                </a:lnTo>
                <a:cubicBezTo>
                  <a:pt x="4432" y="21989"/>
                  <a:pt x="3777" y="22889"/>
                  <a:pt x="3823" y="23927"/>
                </a:cubicBezTo>
                <a:cubicBezTo>
                  <a:pt x="3877" y="25111"/>
                  <a:pt x="4832" y="26067"/>
                  <a:pt x="6016" y="26122"/>
                </a:cubicBezTo>
                <a:cubicBezTo>
                  <a:pt x="6048" y="26123"/>
                  <a:pt x="6081" y="26124"/>
                  <a:pt x="6113" y="26124"/>
                </a:cubicBezTo>
                <a:cubicBezTo>
                  <a:pt x="7109" y="26124"/>
                  <a:pt x="7963" y="25481"/>
                  <a:pt x="8281" y="24593"/>
                </a:cubicBezTo>
                <a:lnTo>
                  <a:pt x="10930" y="24593"/>
                </a:lnTo>
                <a:cubicBezTo>
                  <a:pt x="11249" y="25484"/>
                  <a:pt x="12095" y="26122"/>
                  <a:pt x="13097" y="26122"/>
                </a:cubicBezTo>
                <a:cubicBezTo>
                  <a:pt x="14089" y="26122"/>
                  <a:pt x="14934" y="25484"/>
                  <a:pt x="15253" y="24593"/>
                </a:cubicBezTo>
                <a:lnTo>
                  <a:pt x="17865" y="24593"/>
                </a:lnTo>
                <a:cubicBezTo>
                  <a:pt x="18174" y="25481"/>
                  <a:pt x="19028" y="26124"/>
                  <a:pt x="20024" y="26124"/>
                </a:cubicBezTo>
                <a:cubicBezTo>
                  <a:pt x="20056" y="26124"/>
                  <a:pt x="20089" y="26123"/>
                  <a:pt x="20122" y="26122"/>
                </a:cubicBezTo>
                <a:cubicBezTo>
                  <a:pt x="21306" y="26067"/>
                  <a:pt x="22260" y="25111"/>
                  <a:pt x="22315" y="23927"/>
                </a:cubicBezTo>
                <a:cubicBezTo>
                  <a:pt x="22361" y="22889"/>
                  <a:pt x="21705" y="21989"/>
                  <a:pt x="20786" y="21662"/>
                </a:cubicBezTo>
                <a:lnTo>
                  <a:pt x="20786" y="18750"/>
                </a:lnTo>
                <a:cubicBezTo>
                  <a:pt x="21679" y="18431"/>
                  <a:pt x="22315" y="17584"/>
                  <a:pt x="22315" y="16583"/>
                </a:cubicBezTo>
                <a:cubicBezTo>
                  <a:pt x="22315" y="15583"/>
                  <a:pt x="21679" y="14735"/>
                  <a:pt x="20786" y="14416"/>
                </a:cubicBezTo>
                <a:lnTo>
                  <a:pt x="20786" y="12197"/>
                </a:lnTo>
                <a:cubicBezTo>
                  <a:pt x="23809" y="11824"/>
                  <a:pt x="26157" y="9220"/>
                  <a:pt x="26137" y="6090"/>
                </a:cubicBezTo>
                <a:cubicBezTo>
                  <a:pt x="26120" y="2759"/>
                  <a:pt x="23407" y="29"/>
                  <a:pt x="20067" y="0"/>
                </a:cubicBezTo>
                <a:cubicBezTo>
                  <a:pt x="20056" y="0"/>
                  <a:pt x="20046" y="0"/>
                  <a:pt x="20035" y="0"/>
                </a:cubicBezTo>
                <a:cubicBezTo>
                  <a:pt x="16664" y="0"/>
                  <a:pt x="13905" y="2741"/>
                  <a:pt x="13905" y="6125"/>
                </a:cubicBezTo>
                <a:cubicBezTo>
                  <a:pt x="13905" y="9237"/>
                  <a:pt x="16245" y="11824"/>
                  <a:pt x="19257" y="12197"/>
                </a:cubicBezTo>
                <a:lnTo>
                  <a:pt x="19257" y="14416"/>
                </a:lnTo>
                <a:cubicBezTo>
                  <a:pt x="18612" y="14654"/>
                  <a:pt x="18093" y="15163"/>
                  <a:pt x="17865" y="15819"/>
                </a:cubicBezTo>
                <a:lnTo>
                  <a:pt x="15207" y="15819"/>
                </a:lnTo>
                <a:cubicBezTo>
                  <a:pt x="14899" y="14927"/>
                  <a:pt x="14043" y="14290"/>
                  <a:pt x="13051" y="14290"/>
                </a:cubicBezTo>
                <a:cubicBezTo>
                  <a:pt x="12049" y="14290"/>
                  <a:pt x="11203" y="14927"/>
                  <a:pt x="10884" y="15819"/>
                </a:cubicBezTo>
                <a:lnTo>
                  <a:pt x="8281" y="15819"/>
                </a:lnTo>
                <a:cubicBezTo>
                  <a:pt x="8045" y="15163"/>
                  <a:pt x="7536" y="14654"/>
                  <a:pt x="6881" y="14416"/>
                </a:cubicBezTo>
                <a:lnTo>
                  <a:pt x="6881" y="12197"/>
                </a:lnTo>
                <a:cubicBezTo>
                  <a:pt x="9902" y="11824"/>
                  <a:pt x="12250" y="9220"/>
                  <a:pt x="12232" y="6090"/>
                </a:cubicBezTo>
                <a:cubicBezTo>
                  <a:pt x="12212" y="2759"/>
                  <a:pt x="9502" y="29"/>
                  <a:pt x="6162" y="0"/>
                </a:cubicBezTo>
                <a:cubicBezTo>
                  <a:pt x="6151" y="0"/>
                  <a:pt x="6141" y="0"/>
                  <a:pt x="6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 name="Google Shape;1049;p64"/>
          <p:cNvGrpSpPr/>
          <p:nvPr/>
        </p:nvGrpSpPr>
        <p:grpSpPr>
          <a:xfrm>
            <a:off x="4694454" y="2638895"/>
            <a:ext cx="264135" cy="400404"/>
            <a:chOff x="3952325" y="2529150"/>
            <a:chExt cx="432300" cy="655325"/>
          </a:xfrm>
        </p:grpSpPr>
        <p:sp>
          <p:nvSpPr>
            <p:cNvPr id="1050" name="Google Shape;1050;p64"/>
            <p:cNvSpPr/>
            <p:nvPr/>
          </p:nvSpPr>
          <p:spPr>
            <a:xfrm>
              <a:off x="4034225" y="2838850"/>
              <a:ext cx="268750" cy="268725"/>
            </a:xfrm>
            <a:custGeom>
              <a:avLst/>
              <a:gdLst/>
              <a:ahLst/>
              <a:cxnLst/>
              <a:rect l="l" t="t" r="r" b="b"/>
              <a:pathLst>
                <a:path w="10750" h="10749" extrusionOk="0">
                  <a:moveTo>
                    <a:pt x="5378" y="1538"/>
                  </a:moveTo>
                  <a:cubicBezTo>
                    <a:pt x="7491" y="1538"/>
                    <a:pt x="9221" y="3257"/>
                    <a:pt x="9221" y="5378"/>
                  </a:cubicBezTo>
                  <a:cubicBezTo>
                    <a:pt x="9221" y="7490"/>
                    <a:pt x="7491" y="9220"/>
                    <a:pt x="5378" y="9220"/>
                  </a:cubicBezTo>
                  <a:cubicBezTo>
                    <a:pt x="3258" y="9220"/>
                    <a:pt x="1538" y="7490"/>
                    <a:pt x="1538" y="5378"/>
                  </a:cubicBezTo>
                  <a:cubicBezTo>
                    <a:pt x="1538" y="3257"/>
                    <a:pt x="3258" y="1538"/>
                    <a:pt x="5378" y="1538"/>
                  </a:cubicBezTo>
                  <a:close/>
                  <a:moveTo>
                    <a:pt x="5378" y="0"/>
                  </a:moveTo>
                  <a:cubicBezTo>
                    <a:pt x="2412" y="0"/>
                    <a:pt x="1" y="2412"/>
                    <a:pt x="1" y="5378"/>
                  </a:cubicBezTo>
                  <a:cubicBezTo>
                    <a:pt x="1" y="8335"/>
                    <a:pt x="2412" y="10749"/>
                    <a:pt x="5378" y="10749"/>
                  </a:cubicBezTo>
                  <a:cubicBezTo>
                    <a:pt x="8347" y="10749"/>
                    <a:pt x="10750" y="8335"/>
                    <a:pt x="10750" y="5378"/>
                  </a:cubicBezTo>
                  <a:cubicBezTo>
                    <a:pt x="10750" y="2412"/>
                    <a:pt x="8347" y="0"/>
                    <a:pt x="5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4"/>
            <p:cNvSpPr/>
            <p:nvPr/>
          </p:nvSpPr>
          <p:spPr>
            <a:xfrm>
              <a:off x="3952325" y="2529150"/>
              <a:ext cx="432300" cy="655325"/>
            </a:xfrm>
            <a:custGeom>
              <a:avLst/>
              <a:gdLst/>
              <a:ahLst/>
              <a:cxnLst/>
              <a:rect l="l" t="t" r="r" b="b"/>
              <a:pathLst>
                <a:path w="17292" h="26213" extrusionOk="0">
                  <a:moveTo>
                    <a:pt x="8670" y="4612"/>
                  </a:moveTo>
                  <a:cubicBezTo>
                    <a:pt x="9768" y="4612"/>
                    <a:pt x="10666" y="5502"/>
                    <a:pt x="10666" y="6608"/>
                  </a:cubicBezTo>
                  <a:lnTo>
                    <a:pt x="10666" y="9321"/>
                  </a:lnTo>
                  <a:lnTo>
                    <a:pt x="6662" y="9321"/>
                  </a:lnTo>
                  <a:lnTo>
                    <a:pt x="6662" y="6635"/>
                  </a:lnTo>
                  <a:cubicBezTo>
                    <a:pt x="6662" y="5617"/>
                    <a:pt x="7418" y="4734"/>
                    <a:pt x="8436" y="4625"/>
                  </a:cubicBezTo>
                  <a:cubicBezTo>
                    <a:pt x="8515" y="4616"/>
                    <a:pt x="8593" y="4612"/>
                    <a:pt x="8670" y="4612"/>
                  </a:cubicBezTo>
                  <a:close/>
                  <a:moveTo>
                    <a:pt x="8665" y="1535"/>
                  </a:moveTo>
                  <a:cubicBezTo>
                    <a:pt x="8734" y="1535"/>
                    <a:pt x="8803" y="1536"/>
                    <a:pt x="8873" y="1539"/>
                  </a:cubicBezTo>
                  <a:cubicBezTo>
                    <a:pt x="11568" y="1648"/>
                    <a:pt x="13724" y="3878"/>
                    <a:pt x="13724" y="6608"/>
                  </a:cubicBezTo>
                  <a:lnTo>
                    <a:pt x="13724" y="9321"/>
                  </a:lnTo>
                  <a:lnTo>
                    <a:pt x="12195" y="9321"/>
                  </a:lnTo>
                  <a:lnTo>
                    <a:pt x="12195" y="6646"/>
                  </a:lnTo>
                  <a:cubicBezTo>
                    <a:pt x="12195" y="4743"/>
                    <a:pt x="10703" y="3140"/>
                    <a:pt x="8792" y="3077"/>
                  </a:cubicBezTo>
                  <a:cubicBezTo>
                    <a:pt x="8749" y="3075"/>
                    <a:pt x="8706" y="3074"/>
                    <a:pt x="8663" y="3074"/>
                  </a:cubicBezTo>
                  <a:cubicBezTo>
                    <a:pt x="6718" y="3074"/>
                    <a:pt x="5133" y="4657"/>
                    <a:pt x="5133" y="6608"/>
                  </a:cubicBezTo>
                  <a:lnTo>
                    <a:pt x="5133" y="9321"/>
                  </a:lnTo>
                  <a:lnTo>
                    <a:pt x="3604" y="9321"/>
                  </a:lnTo>
                  <a:lnTo>
                    <a:pt x="3604" y="6654"/>
                  </a:lnTo>
                  <a:cubicBezTo>
                    <a:pt x="3604" y="3839"/>
                    <a:pt x="5874" y="1535"/>
                    <a:pt x="8665" y="1535"/>
                  </a:cubicBezTo>
                  <a:close/>
                  <a:moveTo>
                    <a:pt x="15762" y="10850"/>
                  </a:moveTo>
                  <a:lnTo>
                    <a:pt x="15762" y="24683"/>
                  </a:lnTo>
                  <a:lnTo>
                    <a:pt x="1529" y="24683"/>
                  </a:lnTo>
                  <a:lnTo>
                    <a:pt x="1529" y="10850"/>
                  </a:lnTo>
                  <a:close/>
                  <a:moveTo>
                    <a:pt x="8653" y="0"/>
                  </a:moveTo>
                  <a:cubicBezTo>
                    <a:pt x="5009" y="0"/>
                    <a:pt x="2038" y="2959"/>
                    <a:pt x="2038" y="6608"/>
                  </a:cubicBezTo>
                  <a:lnTo>
                    <a:pt x="2038" y="9321"/>
                  </a:lnTo>
                  <a:lnTo>
                    <a:pt x="0" y="9321"/>
                  </a:lnTo>
                  <a:lnTo>
                    <a:pt x="0" y="26212"/>
                  </a:lnTo>
                  <a:lnTo>
                    <a:pt x="17291" y="26212"/>
                  </a:lnTo>
                  <a:lnTo>
                    <a:pt x="17291" y="9321"/>
                  </a:lnTo>
                  <a:lnTo>
                    <a:pt x="15253" y="9321"/>
                  </a:lnTo>
                  <a:lnTo>
                    <a:pt x="15253" y="6663"/>
                  </a:lnTo>
                  <a:cubicBezTo>
                    <a:pt x="15253" y="3223"/>
                    <a:pt x="12451" y="191"/>
                    <a:pt x="9011" y="10"/>
                  </a:cubicBezTo>
                  <a:cubicBezTo>
                    <a:pt x="8891" y="3"/>
                    <a:pt x="8772" y="0"/>
                    <a:pt x="8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4"/>
            <p:cNvSpPr/>
            <p:nvPr/>
          </p:nvSpPr>
          <p:spPr>
            <a:xfrm>
              <a:off x="4108825" y="2913700"/>
              <a:ext cx="104700" cy="84675"/>
            </a:xfrm>
            <a:custGeom>
              <a:avLst/>
              <a:gdLst/>
              <a:ahLst/>
              <a:cxnLst/>
              <a:rect l="l" t="t" r="r" b="b"/>
              <a:pathLst>
                <a:path w="4188" h="3387" extrusionOk="0">
                  <a:moveTo>
                    <a:pt x="1066" y="1"/>
                  </a:moveTo>
                  <a:lnTo>
                    <a:pt x="0" y="1110"/>
                  </a:lnTo>
                  <a:lnTo>
                    <a:pt x="2386" y="3386"/>
                  </a:lnTo>
                  <a:lnTo>
                    <a:pt x="4188" y="1702"/>
                  </a:lnTo>
                  <a:lnTo>
                    <a:pt x="3141" y="582"/>
                  </a:lnTo>
                  <a:lnTo>
                    <a:pt x="2394" y="1274"/>
                  </a:lnTo>
                  <a:lnTo>
                    <a:pt x="10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64"/>
          <p:cNvGrpSpPr/>
          <p:nvPr/>
        </p:nvGrpSpPr>
        <p:grpSpPr>
          <a:xfrm>
            <a:off x="4625816" y="3134743"/>
            <a:ext cx="401412" cy="400144"/>
            <a:chOff x="4587060" y="2812438"/>
            <a:chExt cx="401412" cy="400144"/>
          </a:xfrm>
        </p:grpSpPr>
        <p:sp>
          <p:nvSpPr>
            <p:cNvPr id="1054" name="Google Shape;1054;p64"/>
            <p:cNvSpPr/>
            <p:nvPr/>
          </p:nvSpPr>
          <p:spPr>
            <a:xfrm>
              <a:off x="4587060" y="2812438"/>
              <a:ext cx="401412" cy="400144"/>
            </a:xfrm>
            <a:custGeom>
              <a:avLst/>
              <a:gdLst/>
              <a:ahLst/>
              <a:cxnLst/>
              <a:rect l="l" t="t" r="r" b="b"/>
              <a:pathLst>
                <a:path w="26279" h="26196" extrusionOk="0">
                  <a:moveTo>
                    <a:pt x="21516" y="1530"/>
                  </a:moveTo>
                  <a:lnTo>
                    <a:pt x="21516" y="16348"/>
                  </a:lnTo>
                  <a:lnTo>
                    <a:pt x="4662" y="16348"/>
                  </a:lnTo>
                  <a:lnTo>
                    <a:pt x="4662" y="1530"/>
                  </a:lnTo>
                  <a:close/>
                  <a:moveTo>
                    <a:pt x="2558" y="22590"/>
                  </a:moveTo>
                  <a:cubicBezTo>
                    <a:pt x="3124" y="22590"/>
                    <a:pt x="3578" y="23056"/>
                    <a:pt x="3578" y="23619"/>
                  </a:cubicBezTo>
                  <a:cubicBezTo>
                    <a:pt x="3578" y="24183"/>
                    <a:pt x="3124" y="24639"/>
                    <a:pt x="2558" y="24639"/>
                  </a:cubicBezTo>
                  <a:cubicBezTo>
                    <a:pt x="1995" y="24639"/>
                    <a:pt x="1540" y="24183"/>
                    <a:pt x="1540" y="23619"/>
                  </a:cubicBezTo>
                  <a:cubicBezTo>
                    <a:pt x="1540" y="23056"/>
                    <a:pt x="1995" y="22590"/>
                    <a:pt x="2558" y="22590"/>
                  </a:cubicBezTo>
                  <a:close/>
                  <a:moveTo>
                    <a:pt x="13089" y="22590"/>
                  </a:moveTo>
                  <a:cubicBezTo>
                    <a:pt x="13652" y="22590"/>
                    <a:pt x="14118" y="23056"/>
                    <a:pt x="14118" y="23619"/>
                  </a:cubicBezTo>
                  <a:cubicBezTo>
                    <a:pt x="14118" y="24183"/>
                    <a:pt x="13652" y="24639"/>
                    <a:pt x="13089" y="24639"/>
                  </a:cubicBezTo>
                  <a:cubicBezTo>
                    <a:pt x="12525" y="24639"/>
                    <a:pt x="12069" y="24183"/>
                    <a:pt x="12069" y="23619"/>
                  </a:cubicBezTo>
                  <a:cubicBezTo>
                    <a:pt x="12069" y="23056"/>
                    <a:pt x="12525" y="22590"/>
                    <a:pt x="13089" y="22590"/>
                  </a:cubicBezTo>
                  <a:close/>
                  <a:moveTo>
                    <a:pt x="23619" y="22590"/>
                  </a:moveTo>
                  <a:cubicBezTo>
                    <a:pt x="24183" y="22590"/>
                    <a:pt x="24648" y="23056"/>
                    <a:pt x="24648" y="23619"/>
                  </a:cubicBezTo>
                  <a:cubicBezTo>
                    <a:pt x="24648" y="24183"/>
                    <a:pt x="24183" y="24639"/>
                    <a:pt x="23619" y="24639"/>
                  </a:cubicBezTo>
                  <a:cubicBezTo>
                    <a:pt x="23056" y="24639"/>
                    <a:pt x="22599" y="24183"/>
                    <a:pt x="22599" y="23619"/>
                  </a:cubicBezTo>
                  <a:cubicBezTo>
                    <a:pt x="22599" y="23056"/>
                    <a:pt x="23056" y="22590"/>
                    <a:pt x="23619" y="22590"/>
                  </a:cubicBezTo>
                  <a:close/>
                  <a:moveTo>
                    <a:pt x="3096" y="1"/>
                  </a:moveTo>
                  <a:lnTo>
                    <a:pt x="3096" y="17912"/>
                  </a:lnTo>
                  <a:lnTo>
                    <a:pt x="7683" y="17912"/>
                  </a:lnTo>
                  <a:lnTo>
                    <a:pt x="7683" y="19615"/>
                  </a:lnTo>
                  <a:lnTo>
                    <a:pt x="4743" y="22272"/>
                  </a:lnTo>
                  <a:cubicBezTo>
                    <a:pt x="4287" y="21552"/>
                    <a:pt x="3489" y="21077"/>
                    <a:pt x="2582" y="21077"/>
                  </a:cubicBezTo>
                  <a:cubicBezTo>
                    <a:pt x="2550" y="21077"/>
                    <a:pt x="2518" y="21078"/>
                    <a:pt x="2486" y="21079"/>
                  </a:cubicBezTo>
                  <a:cubicBezTo>
                    <a:pt x="1147" y="21134"/>
                    <a:pt x="75" y="22226"/>
                    <a:pt x="38" y="23565"/>
                  </a:cubicBezTo>
                  <a:cubicBezTo>
                    <a:pt x="1" y="25011"/>
                    <a:pt x="1158" y="26194"/>
                    <a:pt x="2587" y="26194"/>
                  </a:cubicBezTo>
                  <a:cubicBezTo>
                    <a:pt x="3869" y="26194"/>
                    <a:pt x="4935" y="25240"/>
                    <a:pt x="5107" y="24001"/>
                  </a:cubicBezTo>
                  <a:lnTo>
                    <a:pt x="9212" y="20297"/>
                  </a:lnTo>
                  <a:lnTo>
                    <a:pt x="9212" y="17912"/>
                  </a:lnTo>
                  <a:lnTo>
                    <a:pt x="12307" y="17912"/>
                  </a:lnTo>
                  <a:lnTo>
                    <a:pt x="12307" y="21199"/>
                  </a:lnTo>
                  <a:cubicBezTo>
                    <a:pt x="11223" y="21544"/>
                    <a:pt x="10450" y="22590"/>
                    <a:pt x="10531" y="23809"/>
                  </a:cubicBezTo>
                  <a:cubicBezTo>
                    <a:pt x="10614" y="25085"/>
                    <a:pt x="11651" y="26122"/>
                    <a:pt x="12934" y="26186"/>
                  </a:cubicBezTo>
                  <a:cubicBezTo>
                    <a:pt x="12981" y="26188"/>
                    <a:pt x="13029" y="26190"/>
                    <a:pt x="13076" y="26190"/>
                  </a:cubicBezTo>
                  <a:cubicBezTo>
                    <a:pt x="14478" y="26190"/>
                    <a:pt x="15618" y="25046"/>
                    <a:pt x="15618" y="23637"/>
                  </a:cubicBezTo>
                  <a:cubicBezTo>
                    <a:pt x="15618" y="22490"/>
                    <a:pt x="14873" y="21527"/>
                    <a:pt x="13836" y="21199"/>
                  </a:cubicBezTo>
                  <a:lnTo>
                    <a:pt x="13836" y="17912"/>
                  </a:lnTo>
                  <a:lnTo>
                    <a:pt x="16966" y="17912"/>
                  </a:lnTo>
                  <a:lnTo>
                    <a:pt x="16966" y="20397"/>
                  </a:lnTo>
                  <a:lnTo>
                    <a:pt x="21162" y="22863"/>
                  </a:lnTo>
                  <a:cubicBezTo>
                    <a:pt x="21070" y="23174"/>
                    <a:pt x="21024" y="23501"/>
                    <a:pt x="21053" y="23855"/>
                  </a:cubicBezTo>
                  <a:cubicBezTo>
                    <a:pt x="21153" y="25085"/>
                    <a:pt x="22136" y="26068"/>
                    <a:pt x="23364" y="26186"/>
                  </a:cubicBezTo>
                  <a:cubicBezTo>
                    <a:pt x="23438" y="26192"/>
                    <a:pt x="23511" y="26195"/>
                    <a:pt x="23584" y="26195"/>
                  </a:cubicBezTo>
                  <a:cubicBezTo>
                    <a:pt x="25077" y="26195"/>
                    <a:pt x="26279" y="24901"/>
                    <a:pt x="26131" y="23372"/>
                  </a:cubicBezTo>
                  <a:cubicBezTo>
                    <a:pt x="26004" y="22145"/>
                    <a:pt x="25002" y="21171"/>
                    <a:pt x="23766" y="21090"/>
                  </a:cubicBezTo>
                  <a:cubicBezTo>
                    <a:pt x="23704" y="21085"/>
                    <a:pt x="23643" y="21083"/>
                    <a:pt x="23582" y="21083"/>
                  </a:cubicBezTo>
                  <a:cubicBezTo>
                    <a:pt x="23006" y="21083"/>
                    <a:pt x="22474" y="21277"/>
                    <a:pt x="22053" y="21608"/>
                  </a:cubicBezTo>
                  <a:lnTo>
                    <a:pt x="18495" y="19515"/>
                  </a:lnTo>
                  <a:lnTo>
                    <a:pt x="18495" y="17912"/>
                  </a:lnTo>
                  <a:lnTo>
                    <a:pt x="23045" y="17912"/>
                  </a:lnTo>
                  <a:lnTo>
                    <a:pt x="230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4"/>
            <p:cNvSpPr/>
            <p:nvPr/>
          </p:nvSpPr>
          <p:spPr>
            <a:xfrm>
              <a:off x="4681614" y="2859317"/>
              <a:ext cx="23371" cy="23371"/>
            </a:xfrm>
            <a:custGeom>
              <a:avLst/>
              <a:gdLst/>
              <a:ahLst/>
              <a:cxnLst/>
              <a:rect l="l" t="t" r="r" b="b"/>
              <a:pathLst>
                <a:path w="1530" h="1530" extrusionOk="0">
                  <a:moveTo>
                    <a:pt x="765" y="1"/>
                  </a:moveTo>
                  <a:cubicBezTo>
                    <a:pt x="346" y="1"/>
                    <a:pt x="1" y="337"/>
                    <a:pt x="1" y="765"/>
                  </a:cubicBezTo>
                  <a:cubicBezTo>
                    <a:pt x="1" y="1191"/>
                    <a:pt x="346" y="1530"/>
                    <a:pt x="765" y="1530"/>
                  </a:cubicBezTo>
                  <a:cubicBezTo>
                    <a:pt x="1193" y="1530"/>
                    <a:pt x="1530" y="1191"/>
                    <a:pt x="1530" y="765"/>
                  </a:cubicBezTo>
                  <a:cubicBezTo>
                    <a:pt x="1530" y="337"/>
                    <a:pt x="1193"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4"/>
            <p:cNvSpPr/>
            <p:nvPr/>
          </p:nvSpPr>
          <p:spPr>
            <a:xfrm>
              <a:off x="4728463" y="2859317"/>
              <a:ext cx="23371" cy="23371"/>
            </a:xfrm>
            <a:custGeom>
              <a:avLst/>
              <a:gdLst/>
              <a:ahLst/>
              <a:cxnLst/>
              <a:rect l="l" t="t" r="r" b="b"/>
              <a:pathLst>
                <a:path w="1530" h="1530" extrusionOk="0">
                  <a:moveTo>
                    <a:pt x="765" y="1"/>
                  </a:moveTo>
                  <a:cubicBezTo>
                    <a:pt x="346" y="1"/>
                    <a:pt x="0" y="337"/>
                    <a:pt x="0" y="765"/>
                  </a:cubicBezTo>
                  <a:cubicBezTo>
                    <a:pt x="0" y="1191"/>
                    <a:pt x="346" y="1530"/>
                    <a:pt x="765" y="1530"/>
                  </a:cubicBezTo>
                  <a:cubicBezTo>
                    <a:pt x="1193" y="1530"/>
                    <a:pt x="1529" y="1191"/>
                    <a:pt x="1529" y="765"/>
                  </a:cubicBezTo>
                  <a:cubicBezTo>
                    <a:pt x="1529" y="337"/>
                    <a:pt x="1193"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4"/>
            <p:cNvSpPr/>
            <p:nvPr/>
          </p:nvSpPr>
          <p:spPr>
            <a:xfrm>
              <a:off x="4775312" y="2859317"/>
              <a:ext cx="23371" cy="23371"/>
            </a:xfrm>
            <a:custGeom>
              <a:avLst/>
              <a:gdLst/>
              <a:ahLst/>
              <a:cxnLst/>
              <a:rect l="l" t="t" r="r" b="b"/>
              <a:pathLst>
                <a:path w="1530" h="1530" extrusionOk="0">
                  <a:moveTo>
                    <a:pt x="765" y="1"/>
                  </a:moveTo>
                  <a:cubicBezTo>
                    <a:pt x="345" y="1"/>
                    <a:pt x="0" y="337"/>
                    <a:pt x="0" y="765"/>
                  </a:cubicBezTo>
                  <a:cubicBezTo>
                    <a:pt x="0" y="1191"/>
                    <a:pt x="345" y="1530"/>
                    <a:pt x="765" y="1530"/>
                  </a:cubicBezTo>
                  <a:cubicBezTo>
                    <a:pt x="1193" y="1530"/>
                    <a:pt x="1529" y="1191"/>
                    <a:pt x="1529" y="765"/>
                  </a:cubicBezTo>
                  <a:cubicBezTo>
                    <a:pt x="1529" y="337"/>
                    <a:pt x="1193"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4"/>
            <p:cNvSpPr/>
            <p:nvPr/>
          </p:nvSpPr>
          <p:spPr>
            <a:xfrm>
              <a:off x="4681614" y="2906426"/>
              <a:ext cx="93972" cy="23371"/>
            </a:xfrm>
            <a:custGeom>
              <a:avLst/>
              <a:gdLst/>
              <a:ahLst/>
              <a:cxnLst/>
              <a:rect l="l" t="t" r="r" b="b"/>
              <a:pathLst>
                <a:path w="6152" h="1530" extrusionOk="0">
                  <a:moveTo>
                    <a:pt x="1" y="1"/>
                  </a:moveTo>
                  <a:lnTo>
                    <a:pt x="1" y="1530"/>
                  </a:lnTo>
                  <a:lnTo>
                    <a:pt x="6152" y="1530"/>
                  </a:lnTo>
                  <a:lnTo>
                    <a:pt x="61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4"/>
            <p:cNvSpPr/>
            <p:nvPr/>
          </p:nvSpPr>
          <p:spPr>
            <a:xfrm>
              <a:off x="4704970" y="2953137"/>
              <a:ext cx="126233" cy="23371"/>
            </a:xfrm>
            <a:custGeom>
              <a:avLst/>
              <a:gdLst/>
              <a:ahLst/>
              <a:cxnLst/>
              <a:rect l="l" t="t" r="r" b="b"/>
              <a:pathLst>
                <a:path w="8264" h="1530" extrusionOk="0">
                  <a:moveTo>
                    <a:pt x="1" y="1"/>
                  </a:moveTo>
                  <a:lnTo>
                    <a:pt x="1" y="1530"/>
                  </a:lnTo>
                  <a:lnTo>
                    <a:pt x="8264" y="1530"/>
                  </a:lnTo>
                  <a:lnTo>
                    <a:pt x="8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4"/>
            <p:cNvSpPr/>
            <p:nvPr/>
          </p:nvSpPr>
          <p:spPr>
            <a:xfrm>
              <a:off x="4689389" y="2999849"/>
              <a:ext cx="55632" cy="23371"/>
            </a:xfrm>
            <a:custGeom>
              <a:avLst/>
              <a:gdLst/>
              <a:ahLst/>
              <a:cxnLst/>
              <a:rect l="l" t="t" r="r" b="b"/>
              <a:pathLst>
                <a:path w="3642" h="1530" extrusionOk="0">
                  <a:moveTo>
                    <a:pt x="1" y="1"/>
                  </a:moveTo>
                  <a:lnTo>
                    <a:pt x="1" y="1530"/>
                  </a:lnTo>
                  <a:lnTo>
                    <a:pt x="3642" y="1530"/>
                  </a:lnTo>
                  <a:lnTo>
                    <a:pt x="36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4"/>
            <p:cNvSpPr/>
            <p:nvPr/>
          </p:nvSpPr>
          <p:spPr>
            <a:xfrm>
              <a:off x="4768362" y="2999849"/>
              <a:ext cx="37256" cy="23371"/>
            </a:xfrm>
            <a:custGeom>
              <a:avLst/>
              <a:gdLst/>
              <a:ahLst/>
              <a:cxnLst/>
              <a:rect l="l" t="t" r="r" b="b"/>
              <a:pathLst>
                <a:path w="2439" h="1530" extrusionOk="0">
                  <a:moveTo>
                    <a:pt x="1" y="1"/>
                  </a:moveTo>
                  <a:lnTo>
                    <a:pt x="1" y="1530"/>
                  </a:lnTo>
                  <a:lnTo>
                    <a:pt x="2439" y="1530"/>
                  </a:lnTo>
                  <a:lnTo>
                    <a:pt x="24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4"/>
            <p:cNvSpPr/>
            <p:nvPr/>
          </p:nvSpPr>
          <p:spPr>
            <a:xfrm>
              <a:off x="4855126" y="2953137"/>
              <a:ext cx="37240" cy="23371"/>
            </a:xfrm>
            <a:custGeom>
              <a:avLst/>
              <a:gdLst/>
              <a:ahLst/>
              <a:cxnLst/>
              <a:rect l="l" t="t" r="r" b="b"/>
              <a:pathLst>
                <a:path w="2438" h="1530" extrusionOk="0">
                  <a:moveTo>
                    <a:pt x="0" y="1"/>
                  </a:moveTo>
                  <a:lnTo>
                    <a:pt x="0" y="1530"/>
                  </a:lnTo>
                  <a:lnTo>
                    <a:pt x="2438" y="1530"/>
                  </a:lnTo>
                  <a:lnTo>
                    <a:pt x="24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64"/>
          <p:cNvGrpSpPr/>
          <p:nvPr/>
        </p:nvGrpSpPr>
        <p:grpSpPr>
          <a:xfrm>
            <a:off x="4626878" y="3630331"/>
            <a:ext cx="399289" cy="382211"/>
            <a:chOff x="4588465" y="3261328"/>
            <a:chExt cx="399289" cy="382211"/>
          </a:xfrm>
        </p:grpSpPr>
        <p:sp>
          <p:nvSpPr>
            <p:cNvPr id="1064" name="Google Shape;1064;p64"/>
            <p:cNvSpPr/>
            <p:nvPr/>
          </p:nvSpPr>
          <p:spPr>
            <a:xfrm>
              <a:off x="4670768" y="3306543"/>
              <a:ext cx="86197" cy="164038"/>
            </a:xfrm>
            <a:custGeom>
              <a:avLst/>
              <a:gdLst/>
              <a:ahLst/>
              <a:cxnLst/>
              <a:rect l="l" t="t" r="r" b="b"/>
              <a:pathLst>
                <a:path w="5643" h="10739" extrusionOk="0">
                  <a:moveTo>
                    <a:pt x="3094" y="3094"/>
                  </a:moveTo>
                  <a:lnTo>
                    <a:pt x="3094" y="4622"/>
                  </a:lnTo>
                  <a:lnTo>
                    <a:pt x="1565" y="4622"/>
                  </a:lnTo>
                  <a:lnTo>
                    <a:pt x="1565" y="3094"/>
                  </a:lnTo>
                  <a:close/>
                  <a:moveTo>
                    <a:pt x="4114" y="6151"/>
                  </a:moveTo>
                  <a:lnTo>
                    <a:pt x="4114" y="7680"/>
                  </a:lnTo>
                  <a:lnTo>
                    <a:pt x="1565" y="7680"/>
                  </a:lnTo>
                  <a:lnTo>
                    <a:pt x="1565" y="6151"/>
                  </a:lnTo>
                  <a:close/>
                  <a:moveTo>
                    <a:pt x="2002" y="1"/>
                  </a:moveTo>
                  <a:lnTo>
                    <a:pt x="2002" y="1530"/>
                  </a:lnTo>
                  <a:lnTo>
                    <a:pt x="1" y="1530"/>
                  </a:lnTo>
                  <a:lnTo>
                    <a:pt x="1" y="9209"/>
                  </a:lnTo>
                  <a:lnTo>
                    <a:pt x="2002" y="9209"/>
                  </a:lnTo>
                  <a:lnTo>
                    <a:pt x="2002" y="10738"/>
                  </a:lnTo>
                  <a:lnTo>
                    <a:pt x="3531" y="10738"/>
                  </a:lnTo>
                  <a:lnTo>
                    <a:pt x="3531" y="9209"/>
                  </a:lnTo>
                  <a:lnTo>
                    <a:pt x="5643" y="9209"/>
                  </a:lnTo>
                  <a:lnTo>
                    <a:pt x="5643" y="4622"/>
                  </a:lnTo>
                  <a:lnTo>
                    <a:pt x="4623" y="4622"/>
                  </a:lnTo>
                  <a:lnTo>
                    <a:pt x="4623" y="1530"/>
                  </a:lnTo>
                  <a:lnTo>
                    <a:pt x="3568" y="1530"/>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4"/>
            <p:cNvSpPr/>
            <p:nvPr/>
          </p:nvSpPr>
          <p:spPr>
            <a:xfrm>
              <a:off x="4588465" y="3261328"/>
              <a:ext cx="399289" cy="382211"/>
            </a:xfrm>
            <a:custGeom>
              <a:avLst/>
              <a:gdLst/>
              <a:ahLst/>
              <a:cxnLst/>
              <a:rect l="l" t="t" r="r" b="b"/>
              <a:pathLst>
                <a:path w="26140" h="25022" extrusionOk="0">
                  <a:moveTo>
                    <a:pt x="23846" y="9186"/>
                  </a:moveTo>
                  <a:cubicBezTo>
                    <a:pt x="24274" y="9186"/>
                    <a:pt x="24611" y="9531"/>
                    <a:pt x="24611" y="9950"/>
                  </a:cubicBezTo>
                  <a:lnTo>
                    <a:pt x="24611" y="11224"/>
                  </a:lnTo>
                  <a:lnTo>
                    <a:pt x="15764" y="11224"/>
                  </a:lnTo>
                  <a:cubicBezTo>
                    <a:pt x="16018" y="10577"/>
                    <a:pt x="16201" y="9896"/>
                    <a:pt x="16291" y="9186"/>
                  </a:cubicBezTo>
                  <a:close/>
                  <a:moveTo>
                    <a:pt x="8174" y="1541"/>
                  </a:moveTo>
                  <a:cubicBezTo>
                    <a:pt x="11833" y="1541"/>
                    <a:pt x="14807" y="4525"/>
                    <a:pt x="14807" y="8183"/>
                  </a:cubicBezTo>
                  <a:cubicBezTo>
                    <a:pt x="14807" y="11842"/>
                    <a:pt x="11833" y="14819"/>
                    <a:pt x="8174" y="14819"/>
                  </a:cubicBezTo>
                  <a:cubicBezTo>
                    <a:pt x="4515" y="14819"/>
                    <a:pt x="1529" y="11842"/>
                    <a:pt x="1529" y="8183"/>
                  </a:cubicBezTo>
                  <a:cubicBezTo>
                    <a:pt x="1529" y="4525"/>
                    <a:pt x="4515" y="1541"/>
                    <a:pt x="8174" y="1541"/>
                  </a:cubicBezTo>
                  <a:close/>
                  <a:moveTo>
                    <a:pt x="1529" y="12954"/>
                  </a:moveTo>
                  <a:cubicBezTo>
                    <a:pt x="2049" y="13672"/>
                    <a:pt x="2685" y="14310"/>
                    <a:pt x="3414" y="14828"/>
                  </a:cubicBezTo>
                  <a:lnTo>
                    <a:pt x="1529" y="14828"/>
                  </a:lnTo>
                  <a:lnTo>
                    <a:pt x="1529" y="12954"/>
                  </a:lnTo>
                  <a:close/>
                  <a:moveTo>
                    <a:pt x="24611" y="12790"/>
                  </a:moveTo>
                  <a:lnTo>
                    <a:pt x="24611" y="14828"/>
                  </a:lnTo>
                  <a:lnTo>
                    <a:pt x="12951" y="14828"/>
                  </a:lnTo>
                  <a:cubicBezTo>
                    <a:pt x="13724" y="14273"/>
                    <a:pt x="14399" y="13581"/>
                    <a:pt x="14936" y="12790"/>
                  </a:cubicBezTo>
                  <a:close/>
                  <a:moveTo>
                    <a:pt x="24611" y="16357"/>
                  </a:moveTo>
                  <a:lnTo>
                    <a:pt x="24611" y="22728"/>
                  </a:lnTo>
                  <a:cubicBezTo>
                    <a:pt x="24611" y="23145"/>
                    <a:pt x="24274" y="23493"/>
                    <a:pt x="23846" y="23493"/>
                  </a:cubicBezTo>
                  <a:lnTo>
                    <a:pt x="2294" y="23493"/>
                  </a:lnTo>
                  <a:cubicBezTo>
                    <a:pt x="1874" y="23493"/>
                    <a:pt x="1529" y="23145"/>
                    <a:pt x="1529" y="22728"/>
                  </a:cubicBezTo>
                  <a:lnTo>
                    <a:pt x="1529" y="16357"/>
                  </a:lnTo>
                  <a:close/>
                  <a:moveTo>
                    <a:pt x="8187" y="1"/>
                  </a:moveTo>
                  <a:cubicBezTo>
                    <a:pt x="8118" y="1"/>
                    <a:pt x="8050" y="1"/>
                    <a:pt x="7982" y="3"/>
                  </a:cubicBezTo>
                  <a:cubicBezTo>
                    <a:pt x="3532" y="101"/>
                    <a:pt x="0" y="3788"/>
                    <a:pt x="0" y="8229"/>
                  </a:cubicBezTo>
                  <a:lnTo>
                    <a:pt x="0" y="22728"/>
                  </a:lnTo>
                  <a:cubicBezTo>
                    <a:pt x="0" y="23993"/>
                    <a:pt x="1029" y="25022"/>
                    <a:pt x="2302" y="25022"/>
                  </a:cubicBezTo>
                  <a:lnTo>
                    <a:pt x="23846" y="25022"/>
                  </a:lnTo>
                  <a:cubicBezTo>
                    <a:pt x="25111" y="25022"/>
                    <a:pt x="26140" y="23993"/>
                    <a:pt x="26140" y="22728"/>
                  </a:cubicBezTo>
                  <a:lnTo>
                    <a:pt x="26140" y="9959"/>
                  </a:lnTo>
                  <a:cubicBezTo>
                    <a:pt x="26140" y="8686"/>
                    <a:pt x="25111" y="7657"/>
                    <a:pt x="23846" y="7657"/>
                  </a:cubicBezTo>
                  <a:lnTo>
                    <a:pt x="16319" y="7657"/>
                  </a:lnTo>
                  <a:cubicBezTo>
                    <a:pt x="16059" y="3390"/>
                    <a:pt x="12509" y="1"/>
                    <a:pt x="8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64"/>
          <p:cNvGrpSpPr/>
          <p:nvPr/>
        </p:nvGrpSpPr>
        <p:grpSpPr>
          <a:xfrm>
            <a:off x="5239702" y="1648957"/>
            <a:ext cx="400388" cy="399869"/>
            <a:chOff x="5027492" y="1491047"/>
            <a:chExt cx="400388" cy="399869"/>
          </a:xfrm>
        </p:grpSpPr>
        <p:sp>
          <p:nvSpPr>
            <p:cNvPr id="1067" name="Google Shape;1067;p64"/>
            <p:cNvSpPr/>
            <p:nvPr/>
          </p:nvSpPr>
          <p:spPr>
            <a:xfrm>
              <a:off x="5094642" y="1773683"/>
              <a:ext cx="70357" cy="70357"/>
            </a:xfrm>
            <a:custGeom>
              <a:avLst/>
              <a:gdLst/>
              <a:ahLst/>
              <a:cxnLst/>
              <a:rect l="l" t="t" r="r" b="b"/>
              <a:pathLst>
                <a:path w="4606" h="4606" extrusionOk="0">
                  <a:moveTo>
                    <a:pt x="2303" y="1530"/>
                  </a:moveTo>
                  <a:cubicBezTo>
                    <a:pt x="2731" y="1530"/>
                    <a:pt x="3076" y="1875"/>
                    <a:pt x="3076" y="2303"/>
                  </a:cubicBezTo>
                  <a:cubicBezTo>
                    <a:pt x="3076" y="2722"/>
                    <a:pt x="2731" y="3067"/>
                    <a:pt x="2303" y="3067"/>
                  </a:cubicBezTo>
                  <a:cubicBezTo>
                    <a:pt x="1884" y="3067"/>
                    <a:pt x="1539" y="2722"/>
                    <a:pt x="1539" y="2303"/>
                  </a:cubicBezTo>
                  <a:cubicBezTo>
                    <a:pt x="1539" y="1875"/>
                    <a:pt x="1884" y="1530"/>
                    <a:pt x="2303" y="1530"/>
                  </a:cubicBezTo>
                  <a:close/>
                  <a:moveTo>
                    <a:pt x="2303" y="1"/>
                  </a:moveTo>
                  <a:cubicBezTo>
                    <a:pt x="1039" y="1"/>
                    <a:pt x="1" y="1030"/>
                    <a:pt x="1" y="2303"/>
                  </a:cubicBezTo>
                  <a:cubicBezTo>
                    <a:pt x="1" y="3568"/>
                    <a:pt x="1039" y="4605"/>
                    <a:pt x="2303" y="4605"/>
                  </a:cubicBezTo>
                  <a:cubicBezTo>
                    <a:pt x="3577" y="4605"/>
                    <a:pt x="4605" y="3568"/>
                    <a:pt x="4605" y="2303"/>
                  </a:cubicBezTo>
                  <a:cubicBezTo>
                    <a:pt x="4605" y="1030"/>
                    <a:pt x="3577" y="1"/>
                    <a:pt x="2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4"/>
            <p:cNvSpPr/>
            <p:nvPr/>
          </p:nvSpPr>
          <p:spPr>
            <a:xfrm>
              <a:off x="5027492" y="1491047"/>
              <a:ext cx="400388" cy="399869"/>
            </a:xfrm>
            <a:custGeom>
              <a:avLst/>
              <a:gdLst/>
              <a:ahLst/>
              <a:cxnLst/>
              <a:rect l="l" t="t" r="r" b="b"/>
              <a:pathLst>
                <a:path w="26212" h="26178" extrusionOk="0">
                  <a:moveTo>
                    <a:pt x="8774" y="1530"/>
                  </a:moveTo>
                  <a:cubicBezTo>
                    <a:pt x="9194" y="1530"/>
                    <a:pt x="9539" y="1877"/>
                    <a:pt x="9539" y="2294"/>
                  </a:cubicBezTo>
                  <a:lnTo>
                    <a:pt x="9539" y="3059"/>
                  </a:lnTo>
                  <a:lnTo>
                    <a:pt x="8300" y="3059"/>
                  </a:lnTo>
                  <a:lnTo>
                    <a:pt x="8300" y="4588"/>
                  </a:lnTo>
                  <a:lnTo>
                    <a:pt x="9539" y="4588"/>
                  </a:lnTo>
                  <a:lnTo>
                    <a:pt x="9539" y="5352"/>
                  </a:lnTo>
                  <a:cubicBezTo>
                    <a:pt x="9539" y="5772"/>
                    <a:pt x="9194" y="6117"/>
                    <a:pt x="8774" y="6117"/>
                  </a:cubicBezTo>
                  <a:lnTo>
                    <a:pt x="4661" y="6117"/>
                  </a:lnTo>
                  <a:cubicBezTo>
                    <a:pt x="4242" y="6117"/>
                    <a:pt x="3897" y="5772"/>
                    <a:pt x="3897" y="5352"/>
                  </a:cubicBezTo>
                  <a:lnTo>
                    <a:pt x="3897" y="4588"/>
                  </a:lnTo>
                  <a:lnTo>
                    <a:pt x="5426" y="4588"/>
                  </a:lnTo>
                  <a:lnTo>
                    <a:pt x="5426" y="3059"/>
                  </a:lnTo>
                  <a:lnTo>
                    <a:pt x="3897" y="3059"/>
                  </a:lnTo>
                  <a:lnTo>
                    <a:pt x="3897" y="2294"/>
                  </a:lnTo>
                  <a:cubicBezTo>
                    <a:pt x="3897" y="1877"/>
                    <a:pt x="4242" y="1530"/>
                    <a:pt x="4661" y="1530"/>
                  </a:cubicBezTo>
                  <a:close/>
                  <a:moveTo>
                    <a:pt x="21552" y="1530"/>
                  </a:moveTo>
                  <a:cubicBezTo>
                    <a:pt x="21972" y="1530"/>
                    <a:pt x="22317" y="1877"/>
                    <a:pt x="22317" y="2294"/>
                  </a:cubicBezTo>
                  <a:lnTo>
                    <a:pt x="22317" y="3059"/>
                  </a:lnTo>
                  <a:lnTo>
                    <a:pt x="21078" y="3059"/>
                  </a:lnTo>
                  <a:lnTo>
                    <a:pt x="21078" y="4588"/>
                  </a:lnTo>
                  <a:lnTo>
                    <a:pt x="22317" y="4588"/>
                  </a:lnTo>
                  <a:lnTo>
                    <a:pt x="22317" y="5352"/>
                  </a:lnTo>
                  <a:cubicBezTo>
                    <a:pt x="22317" y="5772"/>
                    <a:pt x="21972" y="6117"/>
                    <a:pt x="21552" y="6117"/>
                  </a:cubicBezTo>
                  <a:lnTo>
                    <a:pt x="17439" y="6117"/>
                  </a:lnTo>
                  <a:cubicBezTo>
                    <a:pt x="17020" y="6117"/>
                    <a:pt x="16675" y="5772"/>
                    <a:pt x="16675" y="5352"/>
                  </a:cubicBezTo>
                  <a:lnTo>
                    <a:pt x="16675" y="4588"/>
                  </a:lnTo>
                  <a:lnTo>
                    <a:pt x="18204" y="4588"/>
                  </a:lnTo>
                  <a:lnTo>
                    <a:pt x="18204" y="3059"/>
                  </a:lnTo>
                  <a:lnTo>
                    <a:pt x="16675" y="3059"/>
                  </a:lnTo>
                  <a:lnTo>
                    <a:pt x="16675" y="2294"/>
                  </a:lnTo>
                  <a:cubicBezTo>
                    <a:pt x="16675" y="1877"/>
                    <a:pt x="17020" y="1530"/>
                    <a:pt x="17439" y="1530"/>
                  </a:cubicBezTo>
                  <a:close/>
                  <a:moveTo>
                    <a:pt x="6703" y="11648"/>
                  </a:moveTo>
                  <a:cubicBezTo>
                    <a:pt x="7827" y="11648"/>
                    <a:pt x="8737" y="12589"/>
                    <a:pt x="8737" y="13727"/>
                  </a:cubicBezTo>
                  <a:lnTo>
                    <a:pt x="8737" y="15437"/>
                  </a:lnTo>
                  <a:lnTo>
                    <a:pt x="4661" y="15437"/>
                  </a:lnTo>
                  <a:lnTo>
                    <a:pt x="4661" y="13698"/>
                  </a:lnTo>
                  <a:cubicBezTo>
                    <a:pt x="4661" y="12606"/>
                    <a:pt x="5515" y="11715"/>
                    <a:pt x="6590" y="11652"/>
                  </a:cubicBezTo>
                  <a:cubicBezTo>
                    <a:pt x="6628" y="11650"/>
                    <a:pt x="6665" y="11648"/>
                    <a:pt x="6703" y="11648"/>
                  </a:cubicBezTo>
                  <a:close/>
                  <a:moveTo>
                    <a:pt x="19481" y="11648"/>
                  </a:moveTo>
                  <a:cubicBezTo>
                    <a:pt x="20605" y="11648"/>
                    <a:pt x="21515" y="12589"/>
                    <a:pt x="21515" y="13727"/>
                  </a:cubicBezTo>
                  <a:lnTo>
                    <a:pt x="21515" y="15437"/>
                  </a:lnTo>
                  <a:lnTo>
                    <a:pt x="17439" y="15437"/>
                  </a:lnTo>
                  <a:lnTo>
                    <a:pt x="17439" y="13698"/>
                  </a:lnTo>
                  <a:cubicBezTo>
                    <a:pt x="17439" y="12606"/>
                    <a:pt x="18293" y="11715"/>
                    <a:pt x="19368" y="11652"/>
                  </a:cubicBezTo>
                  <a:cubicBezTo>
                    <a:pt x="19406" y="11650"/>
                    <a:pt x="19444" y="11648"/>
                    <a:pt x="19481" y="11648"/>
                  </a:cubicBezTo>
                  <a:close/>
                  <a:moveTo>
                    <a:pt x="10559" y="16966"/>
                  </a:moveTo>
                  <a:lnTo>
                    <a:pt x="10559" y="24648"/>
                  </a:lnTo>
                  <a:lnTo>
                    <a:pt x="2877" y="24648"/>
                  </a:lnTo>
                  <a:lnTo>
                    <a:pt x="2877" y="16966"/>
                  </a:lnTo>
                  <a:close/>
                  <a:moveTo>
                    <a:pt x="23337" y="16966"/>
                  </a:moveTo>
                  <a:lnTo>
                    <a:pt x="23337" y="24648"/>
                  </a:lnTo>
                  <a:lnTo>
                    <a:pt x="15655" y="24648"/>
                  </a:lnTo>
                  <a:lnTo>
                    <a:pt x="15655" y="16966"/>
                  </a:lnTo>
                  <a:close/>
                  <a:moveTo>
                    <a:pt x="4670" y="1"/>
                  </a:moveTo>
                  <a:cubicBezTo>
                    <a:pt x="3397" y="1"/>
                    <a:pt x="2368" y="1030"/>
                    <a:pt x="2368" y="2303"/>
                  </a:cubicBezTo>
                  <a:lnTo>
                    <a:pt x="2368" y="3059"/>
                  </a:lnTo>
                  <a:lnTo>
                    <a:pt x="0" y="3059"/>
                  </a:lnTo>
                  <a:lnTo>
                    <a:pt x="0" y="4588"/>
                  </a:lnTo>
                  <a:lnTo>
                    <a:pt x="2368" y="4588"/>
                  </a:lnTo>
                  <a:lnTo>
                    <a:pt x="2368" y="5343"/>
                  </a:lnTo>
                  <a:cubicBezTo>
                    <a:pt x="2368" y="6617"/>
                    <a:pt x="3397" y="7646"/>
                    <a:pt x="4670" y="7646"/>
                  </a:cubicBezTo>
                  <a:lnTo>
                    <a:pt x="5935" y="7646"/>
                  </a:lnTo>
                  <a:lnTo>
                    <a:pt x="5935" y="10186"/>
                  </a:lnTo>
                  <a:cubicBezTo>
                    <a:pt x="4334" y="10540"/>
                    <a:pt x="3132" y="11979"/>
                    <a:pt x="3132" y="13690"/>
                  </a:cubicBezTo>
                  <a:lnTo>
                    <a:pt x="3132" y="15437"/>
                  </a:lnTo>
                  <a:lnTo>
                    <a:pt x="1348" y="15437"/>
                  </a:lnTo>
                  <a:lnTo>
                    <a:pt x="1348" y="26177"/>
                  </a:lnTo>
                  <a:lnTo>
                    <a:pt x="12088" y="26177"/>
                  </a:lnTo>
                  <a:lnTo>
                    <a:pt x="12088" y="15437"/>
                  </a:lnTo>
                  <a:lnTo>
                    <a:pt x="10266" y="15437"/>
                  </a:lnTo>
                  <a:lnTo>
                    <a:pt x="10266" y="13690"/>
                  </a:lnTo>
                  <a:cubicBezTo>
                    <a:pt x="10266" y="11979"/>
                    <a:pt x="9065" y="10540"/>
                    <a:pt x="7464" y="10186"/>
                  </a:cubicBezTo>
                  <a:lnTo>
                    <a:pt x="7464" y="7646"/>
                  </a:lnTo>
                  <a:lnTo>
                    <a:pt x="9539" y="7646"/>
                  </a:lnTo>
                  <a:cubicBezTo>
                    <a:pt x="10386" y="7646"/>
                    <a:pt x="11068" y="6964"/>
                    <a:pt x="11068" y="6117"/>
                  </a:cubicBezTo>
                  <a:lnTo>
                    <a:pt x="11068" y="4588"/>
                  </a:lnTo>
                  <a:lnTo>
                    <a:pt x="15146" y="4588"/>
                  </a:lnTo>
                  <a:lnTo>
                    <a:pt x="15146" y="6117"/>
                  </a:lnTo>
                  <a:cubicBezTo>
                    <a:pt x="15146" y="6964"/>
                    <a:pt x="15827" y="7646"/>
                    <a:pt x="16675" y="7646"/>
                  </a:cubicBezTo>
                  <a:lnTo>
                    <a:pt x="18713" y="7646"/>
                  </a:lnTo>
                  <a:lnTo>
                    <a:pt x="18713" y="10186"/>
                  </a:lnTo>
                  <a:cubicBezTo>
                    <a:pt x="17112" y="10540"/>
                    <a:pt x="15910" y="11979"/>
                    <a:pt x="15910" y="13690"/>
                  </a:cubicBezTo>
                  <a:lnTo>
                    <a:pt x="15910" y="15437"/>
                  </a:lnTo>
                  <a:lnTo>
                    <a:pt x="14126" y="15437"/>
                  </a:lnTo>
                  <a:lnTo>
                    <a:pt x="14126" y="26177"/>
                  </a:lnTo>
                  <a:lnTo>
                    <a:pt x="24866" y="26177"/>
                  </a:lnTo>
                  <a:lnTo>
                    <a:pt x="24866" y="15437"/>
                  </a:lnTo>
                  <a:lnTo>
                    <a:pt x="23081" y="15437"/>
                  </a:lnTo>
                  <a:lnTo>
                    <a:pt x="23081" y="13690"/>
                  </a:lnTo>
                  <a:cubicBezTo>
                    <a:pt x="23081" y="11979"/>
                    <a:pt x="21880" y="10540"/>
                    <a:pt x="20279" y="10186"/>
                  </a:cubicBezTo>
                  <a:lnTo>
                    <a:pt x="20279" y="7646"/>
                  </a:lnTo>
                  <a:lnTo>
                    <a:pt x="21544" y="7646"/>
                  </a:lnTo>
                  <a:cubicBezTo>
                    <a:pt x="22817" y="7646"/>
                    <a:pt x="23846" y="6617"/>
                    <a:pt x="23846" y="5343"/>
                  </a:cubicBezTo>
                  <a:lnTo>
                    <a:pt x="23846" y="4588"/>
                  </a:lnTo>
                  <a:lnTo>
                    <a:pt x="26211" y="4588"/>
                  </a:lnTo>
                  <a:lnTo>
                    <a:pt x="26211" y="3059"/>
                  </a:lnTo>
                  <a:lnTo>
                    <a:pt x="23846" y="3059"/>
                  </a:lnTo>
                  <a:lnTo>
                    <a:pt x="23846" y="2303"/>
                  </a:lnTo>
                  <a:cubicBezTo>
                    <a:pt x="23846" y="1030"/>
                    <a:pt x="22817" y="1"/>
                    <a:pt x="21544" y="1"/>
                  </a:cubicBezTo>
                  <a:lnTo>
                    <a:pt x="16675" y="1"/>
                  </a:lnTo>
                  <a:cubicBezTo>
                    <a:pt x="15827" y="1"/>
                    <a:pt x="15146" y="684"/>
                    <a:pt x="15146" y="1530"/>
                  </a:cubicBezTo>
                  <a:lnTo>
                    <a:pt x="15146" y="3059"/>
                  </a:lnTo>
                  <a:lnTo>
                    <a:pt x="11068" y="3059"/>
                  </a:lnTo>
                  <a:lnTo>
                    <a:pt x="11068" y="1530"/>
                  </a:lnTo>
                  <a:cubicBezTo>
                    <a:pt x="11068" y="684"/>
                    <a:pt x="10386" y="1"/>
                    <a:pt x="9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4"/>
            <p:cNvSpPr/>
            <p:nvPr/>
          </p:nvSpPr>
          <p:spPr>
            <a:xfrm>
              <a:off x="5290104" y="1773683"/>
              <a:ext cx="70387" cy="70357"/>
            </a:xfrm>
            <a:custGeom>
              <a:avLst/>
              <a:gdLst/>
              <a:ahLst/>
              <a:cxnLst/>
              <a:rect l="l" t="t" r="r" b="b"/>
              <a:pathLst>
                <a:path w="4608" h="4606" extrusionOk="0">
                  <a:moveTo>
                    <a:pt x="2303" y="1530"/>
                  </a:moveTo>
                  <a:cubicBezTo>
                    <a:pt x="2722" y="1530"/>
                    <a:pt x="3067" y="1875"/>
                    <a:pt x="3067" y="2303"/>
                  </a:cubicBezTo>
                  <a:cubicBezTo>
                    <a:pt x="3067" y="2722"/>
                    <a:pt x="2722" y="3067"/>
                    <a:pt x="2303" y="3067"/>
                  </a:cubicBezTo>
                  <a:cubicBezTo>
                    <a:pt x="1877" y="3067"/>
                    <a:pt x="1530" y="2722"/>
                    <a:pt x="1530" y="2303"/>
                  </a:cubicBezTo>
                  <a:cubicBezTo>
                    <a:pt x="1530" y="1875"/>
                    <a:pt x="1877" y="1530"/>
                    <a:pt x="2303" y="1530"/>
                  </a:cubicBezTo>
                  <a:close/>
                  <a:moveTo>
                    <a:pt x="2303" y="1"/>
                  </a:moveTo>
                  <a:cubicBezTo>
                    <a:pt x="1029" y="1"/>
                    <a:pt x="1" y="1030"/>
                    <a:pt x="1" y="2303"/>
                  </a:cubicBezTo>
                  <a:cubicBezTo>
                    <a:pt x="1" y="3568"/>
                    <a:pt x="1029" y="4605"/>
                    <a:pt x="2303" y="4605"/>
                  </a:cubicBezTo>
                  <a:cubicBezTo>
                    <a:pt x="3570" y="4605"/>
                    <a:pt x="4607" y="3568"/>
                    <a:pt x="4607" y="2303"/>
                  </a:cubicBezTo>
                  <a:cubicBezTo>
                    <a:pt x="4607" y="1030"/>
                    <a:pt x="3570" y="1"/>
                    <a:pt x="2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 name="Google Shape;1070;p64"/>
          <p:cNvGrpSpPr/>
          <p:nvPr/>
        </p:nvGrpSpPr>
        <p:grpSpPr>
          <a:xfrm>
            <a:off x="5239984" y="2189418"/>
            <a:ext cx="399823" cy="399838"/>
            <a:chOff x="5027782" y="1931063"/>
            <a:chExt cx="399823" cy="399838"/>
          </a:xfrm>
        </p:grpSpPr>
        <p:sp>
          <p:nvSpPr>
            <p:cNvPr id="1071" name="Google Shape;1071;p64"/>
            <p:cNvSpPr/>
            <p:nvPr/>
          </p:nvSpPr>
          <p:spPr>
            <a:xfrm>
              <a:off x="5126216" y="1977911"/>
              <a:ext cx="78116" cy="108712"/>
            </a:xfrm>
            <a:custGeom>
              <a:avLst/>
              <a:gdLst/>
              <a:ahLst/>
              <a:cxnLst/>
              <a:rect l="l" t="t" r="r" b="b"/>
              <a:pathLst>
                <a:path w="5114" h="7117" extrusionOk="0">
                  <a:moveTo>
                    <a:pt x="2558" y="1538"/>
                  </a:moveTo>
                  <a:cubicBezTo>
                    <a:pt x="3122" y="1538"/>
                    <a:pt x="3576" y="1993"/>
                    <a:pt x="3576" y="2558"/>
                  </a:cubicBezTo>
                  <a:cubicBezTo>
                    <a:pt x="3576" y="3122"/>
                    <a:pt x="3122" y="3576"/>
                    <a:pt x="2558" y="3576"/>
                  </a:cubicBezTo>
                  <a:cubicBezTo>
                    <a:pt x="1992" y="3576"/>
                    <a:pt x="1529" y="3122"/>
                    <a:pt x="1529" y="2558"/>
                  </a:cubicBezTo>
                  <a:cubicBezTo>
                    <a:pt x="1529" y="1993"/>
                    <a:pt x="1992" y="1538"/>
                    <a:pt x="2558" y="1538"/>
                  </a:cubicBezTo>
                  <a:close/>
                  <a:moveTo>
                    <a:pt x="2558" y="1"/>
                  </a:moveTo>
                  <a:cubicBezTo>
                    <a:pt x="1147" y="1"/>
                    <a:pt x="0" y="1147"/>
                    <a:pt x="0" y="2558"/>
                  </a:cubicBezTo>
                  <a:cubicBezTo>
                    <a:pt x="0" y="3395"/>
                    <a:pt x="400" y="4142"/>
                    <a:pt x="1029" y="4605"/>
                  </a:cubicBezTo>
                  <a:lnTo>
                    <a:pt x="455" y="5389"/>
                  </a:lnTo>
                  <a:lnTo>
                    <a:pt x="1702" y="6289"/>
                  </a:lnTo>
                  <a:lnTo>
                    <a:pt x="2512" y="5160"/>
                  </a:lnTo>
                  <a:lnTo>
                    <a:pt x="3559" y="7117"/>
                  </a:lnTo>
                  <a:lnTo>
                    <a:pt x="4915" y="6398"/>
                  </a:lnTo>
                  <a:lnTo>
                    <a:pt x="3995" y="4668"/>
                  </a:lnTo>
                  <a:cubicBezTo>
                    <a:pt x="4668" y="4214"/>
                    <a:pt x="5114" y="3432"/>
                    <a:pt x="5114" y="2558"/>
                  </a:cubicBezTo>
                  <a:cubicBezTo>
                    <a:pt x="5114" y="1147"/>
                    <a:pt x="3967" y="1"/>
                    <a:pt x="2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4"/>
            <p:cNvSpPr/>
            <p:nvPr/>
          </p:nvSpPr>
          <p:spPr>
            <a:xfrm>
              <a:off x="5227980" y="2025020"/>
              <a:ext cx="89527" cy="23371"/>
            </a:xfrm>
            <a:custGeom>
              <a:avLst/>
              <a:gdLst/>
              <a:ahLst/>
              <a:cxnLst/>
              <a:rect l="l" t="t" r="r" b="b"/>
              <a:pathLst>
                <a:path w="5861" h="1530" extrusionOk="0">
                  <a:moveTo>
                    <a:pt x="0" y="1"/>
                  </a:moveTo>
                  <a:lnTo>
                    <a:pt x="0" y="1530"/>
                  </a:lnTo>
                  <a:lnTo>
                    <a:pt x="5861" y="1530"/>
                  </a:lnTo>
                  <a:lnTo>
                    <a:pt x="58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4"/>
            <p:cNvSpPr/>
            <p:nvPr/>
          </p:nvSpPr>
          <p:spPr>
            <a:xfrm>
              <a:off x="5227980" y="1977774"/>
              <a:ext cx="89527" cy="23371"/>
            </a:xfrm>
            <a:custGeom>
              <a:avLst/>
              <a:gdLst/>
              <a:ahLst/>
              <a:cxnLst/>
              <a:rect l="l" t="t" r="r" b="b"/>
              <a:pathLst>
                <a:path w="5861" h="1530" extrusionOk="0">
                  <a:moveTo>
                    <a:pt x="0" y="1"/>
                  </a:moveTo>
                  <a:lnTo>
                    <a:pt x="0" y="1530"/>
                  </a:lnTo>
                  <a:lnTo>
                    <a:pt x="5861" y="1530"/>
                  </a:lnTo>
                  <a:lnTo>
                    <a:pt x="58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4"/>
            <p:cNvSpPr/>
            <p:nvPr/>
          </p:nvSpPr>
          <p:spPr>
            <a:xfrm>
              <a:off x="5027782" y="1931063"/>
              <a:ext cx="399823" cy="399838"/>
            </a:xfrm>
            <a:custGeom>
              <a:avLst/>
              <a:gdLst/>
              <a:ahLst/>
              <a:cxnLst/>
              <a:rect l="l" t="t" r="r" b="b"/>
              <a:pathLst>
                <a:path w="26175" h="26176" extrusionOk="0">
                  <a:moveTo>
                    <a:pt x="21260" y="1530"/>
                  </a:moveTo>
                  <a:lnTo>
                    <a:pt x="21260" y="11687"/>
                  </a:lnTo>
                  <a:lnTo>
                    <a:pt x="4915" y="11687"/>
                  </a:lnTo>
                  <a:lnTo>
                    <a:pt x="4915" y="1530"/>
                  </a:lnTo>
                  <a:close/>
                  <a:moveTo>
                    <a:pt x="3832" y="20042"/>
                  </a:moveTo>
                  <a:cubicBezTo>
                    <a:pt x="5105" y="20042"/>
                    <a:pt x="6134" y="21079"/>
                    <a:pt x="6134" y="22344"/>
                  </a:cubicBezTo>
                  <a:cubicBezTo>
                    <a:pt x="6134" y="23609"/>
                    <a:pt x="5105" y="24646"/>
                    <a:pt x="3832" y="24646"/>
                  </a:cubicBezTo>
                  <a:cubicBezTo>
                    <a:pt x="2567" y="24646"/>
                    <a:pt x="1538" y="23609"/>
                    <a:pt x="1538" y="22344"/>
                  </a:cubicBezTo>
                  <a:cubicBezTo>
                    <a:pt x="1538" y="21079"/>
                    <a:pt x="2567" y="20042"/>
                    <a:pt x="3832" y="20042"/>
                  </a:cubicBezTo>
                  <a:close/>
                  <a:moveTo>
                    <a:pt x="13087" y="20042"/>
                  </a:moveTo>
                  <a:cubicBezTo>
                    <a:pt x="14354" y="20042"/>
                    <a:pt x="15391" y="21079"/>
                    <a:pt x="15391" y="22344"/>
                  </a:cubicBezTo>
                  <a:cubicBezTo>
                    <a:pt x="15391" y="23609"/>
                    <a:pt x="14354" y="24646"/>
                    <a:pt x="13087" y="24646"/>
                  </a:cubicBezTo>
                  <a:cubicBezTo>
                    <a:pt x="11822" y="24646"/>
                    <a:pt x="10784" y="23609"/>
                    <a:pt x="10784" y="22344"/>
                  </a:cubicBezTo>
                  <a:cubicBezTo>
                    <a:pt x="10784" y="21079"/>
                    <a:pt x="11822" y="20042"/>
                    <a:pt x="13087" y="20042"/>
                  </a:cubicBezTo>
                  <a:close/>
                  <a:moveTo>
                    <a:pt x="22344" y="20042"/>
                  </a:moveTo>
                  <a:cubicBezTo>
                    <a:pt x="23608" y="20042"/>
                    <a:pt x="24646" y="21079"/>
                    <a:pt x="24646" y="22344"/>
                  </a:cubicBezTo>
                  <a:cubicBezTo>
                    <a:pt x="24646" y="23609"/>
                    <a:pt x="23608" y="24646"/>
                    <a:pt x="22344" y="24646"/>
                  </a:cubicBezTo>
                  <a:cubicBezTo>
                    <a:pt x="21070" y="24646"/>
                    <a:pt x="20041" y="23609"/>
                    <a:pt x="20041" y="22344"/>
                  </a:cubicBezTo>
                  <a:cubicBezTo>
                    <a:pt x="20041" y="21079"/>
                    <a:pt x="21070" y="20042"/>
                    <a:pt x="22344" y="20042"/>
                  </a:cubicBezTo>
                  <a:close/>
                  <a:moveTo>
                    <a:pt x="3386" y="1"/>
                  </a:moveTo>
                  <a:lnTo>
                    <a:pt x="3386" y="13251"/>
                  </a:lnTo>
                  <a:lnTo>
                    <a:pt x="12342" y="13251"/>
                  </a:lnTo>
                  <a:lnTo>
                    <a:pt x="12342" y="18585"/>
                  </a:lnTo>
                  <a:cubicBezTo>
                    <a:pt x="12342" y="18585"/>
                    <a:pt x="9638" y="20077"/>
                    <a:pt x="9330" y="21588"/>
                  </a:cubicBezTo>
                  <a:lnTo>
                    <a:pt x="7591" y="21588"/>
                  </a:lnTo>
                  <a:cubicBezTo>
                    <a:pt x="7235" y="19832"/>
                    <a:pt x="5689" y="18513"/>
                    <a:pt x="3832" y="18513"/>
                  </a:cubicBezTo>
                  <a:cubicBezTo>
                    <a:pt x="1720" y="18513"/>
                    <a:pt x="1" y="20232"/>
                    <a:pt x="1" y="22344"/>
                  </a:cubicBezTo>
                  <a:cubicBezTo>
                    <a:pt x="1" y="24456"/>
                    <a:pt x="1720" y="26175"/>
                    <a:pt x="3832" y="26175"/>
                  </a:cubicBezTo>
                  <a:cubicBezTo>
                    <a:pt x="5689" y="26175"/>
                    <a:pt x="7235" y="24856"/>
                    <a:pt x="7591" y="23117"/>
                  </a:cubicBezTo>
                  <a:lnTo>
                    <a:pt x="9330" y="23117"/>
                  </a:lnTo>
                  <a:cubicBezTo>
                    <a:pt x="9684" y="24856"/>
                    <a:pt x="11241" y="26175"/>
                    <a:pt x="13087" y="26175"/>
                  </a:cubicBezTo>
                  <a:cubicBezTo>
                    <a:pt x="14943" y="26175"/>
                    <a:pt x="16492" y="24856"/>
                    <a:pt x="16846" y="23117"/>
                  </a:cubicBezTo>
                  <a:lnTo>
                    <a:pt x="18585" y="23117"/>
                  </a:lnTo>
                  <a:cubicBezTo>
                    <a:pt x="18941" y="24856"/>
                    <a:pt x="20487" y="26175"/>
                    <a:pt x="22344" y="26175"/>
                  </a:cubicBezTo>
                  <a:cubicBezTo>
                    <a:pt x="24456" y="26175"/>
                    <a:pt x="26175" y="24456"/>
                    <a:pt x="26175" y="22344"/>
                  </a:cubicBezTo>
                  <a:cubicBezTo>
                    <a:pt x="26175" y="20232"/>
                    <a:pt x="24456" y="18513"/>
                    <a:pt x="22344" y="18513"/>
                  </a:cubicBezTo>
                  <a:cubicBezTo>
                    <a:pt x="20487" y="18513"/>
                    <a:pt x="18941" y="19832"/>
                    <a:pt x="18585" y="21588"/>
                  </a:cubicBezTo>
                  <a:lnTo>
                    <a:pt x="16846" y="21588"/>
                  </a:lnTo>
                  <a:cubicBezTo>
                    <a:pt x="16538" y="20077"/>
                    <a:pt x="13834" y="18585"/>
                    <a:pt x="13834" y="18585"/>
                  </a:cubicBezTo>
                  <a:lnTo>
                    <a:pt x="13834" y="13251"/>
                  </a:lnTo>
                  <a:lnTo>
                    <a:pt x="22789" y="13251"/>
                  </a:lnTo>
                  <a:lnTo>
                    <a:pt x="22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 name="Google Shape;1075;p64"/>
          <p:cNvSpPr/>
          <p:nvPr/>
        </p:nvSpPr>
        <p:spPr>
          <a:xfrm>
            <a:off x="5239564" y="2729850"/>
            <a:ext cx="400663" cy="265266"/>
          </a:xfrm>
          <a:custGeom>
            <a:avLst/>
            <a:gdLst/>
            <a:ahLst/>
            <a:cxnLst/>
            <a:rect l="l" t="t" r="r" b="b"/>
            <a:pathLst>
              <a:path w="26230" h="17366" extrusionOk="0">
                <a:moveTo>
                  <a:pt x="14416" y="1529"/>
                </a:moveTo>
                <a:cubicBezTo>
                  <a:pt x="15546" y="1529"/>
                  <a:pt x="16465" y="2449"/>
                  <a:pt x="16465" y="3576"/>
                </a:cubicBezTo>
                <a:cubicBezTo>
                  <a:pt x="16465" y="4705"/>
                  <a:pt x="15546" y="5625"/>
                  <a:pt x="14416" y="5625"/>
                </a:cubicBezTo>
                <a:cubicBezTo>
                  <a:pt x="13287" y="5625"/>
                  <a:pt x="12370" y="4705"/>
                  <a:pt x="12370" y="3576"/>
                </a:cubicBezTo>
                <a:cubicBezTo>
                  <a:pt x="12370" y="2449"/>
                  <a:pt x="13287" y="1529"/>
                  <a:pt x="14416" y="1529"/>
                </a:cubicBezTo>
                <a:close/>
                <a:moveTo>
                  <a:pt x="18503" y="1529"/>
                </a:moveTo>
                <a:cubicBezTo>
                  <a:pt x="19632" y="1529"/>
                  <a:pt x="20550" y="2449"/>
                  <a:pt x="20550" y="3576"/>
                </a:cubicBezTo>
                <a:cubicBezTo>
                  <a:pt x="20550" y="4705"/>
                  <a:pt x="19632" y="5625"/>
                  <a:pt x="18503" y="5625"/>
                </a:cubicBezTo>
                <a:cubicBezTo>
                  <a:pt x="18158" y="5625"/>
                  <a:pt x="17811" y="5533"/>
                  <a:pt x="17512" y="5369"/>
                </a:cubicBezTo>
                <a:cubicBezTo>
                  <a:pt x="17820" y="4843"/>
                  <a:pt x="17994" y="4231"/>
                  <a:pt x="17994" y="3576"/>
                </a:cubicBezTo>
                <a:cubicBezTo>
                  <a:pt x="17994" y="2932"/>
                  <a:pt x="17820" y="2311"/>
                  <a:pt x="17512" y="1785"/>
                </a:cubicBezTo>
                <a:cubicBezTo>
                  <a:pt x="17811" y="1621"/>
                  <a:pt x="18158" y="1529"/>
                  <a:pt x="18503" y="1529"/>
                </a:cubicBezTo>
                <a:close/>
                <a:moveTo>
                  <a:pt x="22599" y="1529"/>
                </a:moveTo>
                <a:cubicBezTo>
                  <a:pt x="23728" y="1529"/>
                  <a:pt x="24645" y="2449"/>
                  <a:pt x="24645" y="3576"/>
                </a:cubicBezTo>
                <a:cubicBezTo>
                  <a:pt x="24645" y="4705"/>
                  <a:pt x="23728" y="5625"/>
                  <a:pt x="22599" y="5625"/>
                </a:cubicBezTo>
                <a:cubicBezTo>
                  <a:pt x="22243" y="5625"/>
                  <a:pt x="21906" y="5533"/>
                  <a:pt x="21607" y="5369"/>
                </a:cubicBezTo>
                <a:cubicBezTo>
                  <a:pt x="21906" y="4843"/>
                  <a:pt x="22090" y="4231"/>
                  <a:pt x="22090" y="3576"/>
                </a:cubicBezTo>
                <a:cubicBezTo>
                  <a:pt x="22090" y="2932"/>
                  <a:pt x="21906" y="2311"/>
                  <a:pt x="21607" y="1794"/>
                </a:cubicBezTo>
                <a:cubicBezTo>
                  <a:pt x="21906" y="1621"/>
                  <a:pt x="22243" y="1529"/>
                  <a:pt x="22599" y="1529"/>
                </a:cubicBezTo>
                <a:close/>
                <a:moveTo>
                  <a:pt x="4078" y="6918"/>
                </a:moveTo>
                <a:lnTo>
                  <a:pt x="4078" y="10485"/>
                </a:lnTo>
                <a:lnTo>
                  <a:pt x="1529" y="10485"/>
                </a:lnTo>
                <a:lnTo>
                  <a:pt x="1529" y="6918"/>
                </a:lnTo>
                <a:close/>
                <a:moveTo>
                  <a:pt x="23326" y="13034"/>
                </a:moveTo>
                <a:lnTo>
                  <a:pt x="24045" y="13798"/>
                </a:lnTo>
                <a:lnTo>
                  <a:pt x="23326" y="14563"/>
                </a:lnTo>
                <a:lnTo>
                  <a:pt x="22607" y="14563"/>
                </a:lnTo>
                <a:lnTo>
                  <a:pt x="21981" y="15118"/>
                </a:lnTo>
                <a:lnTo>
                  <a:pt x="21061" y="14307"/>
                </a:lnTo>
                <a:lnTo>
                  <a:pt x="20150" y="15118"/>
                </a:lnTo>
                <a:lnTo>
                  <a:pt x="19523" y="14563"/>
                </a:lnTo>
                <a:lnTo>
                  <a:pt x="17920" y="14563"/>
                </a:lnTo>
                <a:cubicBezTo>
                  <a:pt x="17975" y="14316"/>
                  <a:pt x="18003" y="14060"/>
                  <a:pt x="18003" y="13798"/>
                </a:cubicBezTo>
                <a:cubicBezTo>
                  <a:pt x="18003" y="13534"/>
                  <a:pt x="17975" y="13278"/>
                  <a:pt x="17920" y="13034"/>
                </a:cubicBezTo>
                <a:close/>
                <a:moveTo>
                  <a:pt x="14416" y="11758"/>
                </a:moveTo>
                <a:cubicBezTo>
                  <a:pt x="15546" y="11758"/>
                  <a:pt x="16465" y="12678"/>
                  <a:pt x="16465" y="13807"/>
                </a:cubicBezTo>
                <a:cubicBezTo>
                  <a:pt x="16465" y="14925"/>
                  <a:pt x="15546" y="15845"/>
                  <a:pt x="14416" y="15845"/>
                </a:cubicBezTo>
                <a:cubicBezTo>
                  <a:pt x="13287" y="15845"/>
                  <a:pt x="12370" y="14925"/>
                  <a:pt x="12370" y="13807"/>
                </a:cubicBezTo>
                <a:cubicBezTo>
                  <a:pt x="12370" y="12678"/>
                  <a:pt x="13287" y="11758"/>
                  <a:pt x="14416" y="11758"/>
                </a:cubicBezTo>
                <a:close/>
                <a:moveTo>
                  <a:pt x="14408" y="0"/>
                </a:moveTo>
                <a:cubicBezTo>
                  <a:pt x="12706" y="0"/>
                  <a:pt x="11278" y="1202"/>
                  <a:pt x="10922" y="2803"/>
                </a:cubicBezTo>
                <a:lnTo>
                  <a:pt x="7682" y="2803"/>
                </a:lnTo>
                <a:lnTo>
                  <a:pt x="7682" y="7901"/>
                </a:lnTo>
                <a:lnTo>
                  <a:pt x="5642" y="7901"/>
                </a:lnTo>
                <a:lnTo>
                  <a:pt x="5642" y="5352"/>
                </a:lnTo>
                <a:lnTo>
                  <a:pt x="0" y="5352"/>
                </a:lnTo>
                <a:lnTo>
                  <a:pt x="0" y="12014"/>
                </a:lnTo>
                <a:lnTo>
                  <a:pt x="5642" y="12014"/>
                </a:lnTo>
                <a:lnTo>
                  <a:pt x="5642" y="9465"/>
                </a:lnTo>
                <a:lnTo>
                  <a:pt x="7682" y="9465"/>
                </a:lnTo>
                <a:lnTo>
                  <a:pt x="7682" y="14563"/>
                </a:lnTo>
                <a:lnTo>
                  <a:pt x="10922" y="14563"/>
                </a:lnTo>
                <a:cubicBezTo>
                  <a:pt x="11278" y="16164"/>
                  <a:pt x="12706" y="17365"/>
                  <a:pt x="14408" y="17365"/>
                </a:cubicBezTo>
                <a:cubicBezTo>
                  <a:pt x="15509" y="17365"/>
                  <a:pt x="16483" y="16865"/>
                  <a:pt x="17138" y="16092"/>
                </a:cubicBezTo>
                <a:lnTo>
                  <a:pt x="18940" y="16092"/>
                </a:lnTo>
                <a:lnTo>
                  <a:pt x="20150" y="17164"/>
                </a:lnTo>
                <a:lnTo>
                  <a:pt x="21070" y="16345"/>
                </a:lnTo>
                <a:lnTo>
                  <a:pt x="21989" y="17164"/>
                </a:lnTo>
                <a:lnTo>
                  <a:pt x="23191" y="16092"/>
                </a:lnTo>
                <a:lnTo>
                  <a:pt x="24001" y="16092"/>
                </a:lnTo>
                <a:lnTo>
                  <a:pt x="26139" y="13798"/>
                </a:lnTo>
                <a:lnTo>
                  <a:pt x="24001" y="11505"/>
                </a:lnTo>
                <a:lnTo>
                  <a:pt x="17138" y="11505"/>
                </a:lnTo>
                <a:cubicBezTo>
                  <a:pt x="16483" y="10721"/>
                  <a:pt x="15500" y="10229"/>
                  <a:pt x="14408" y="10229"/>
                </a:cubicBezTo>
                <a:cubicBezTo>
                  <a:pt x="12706" y="10229"/>
                  <a:pt x="11278" y="11431"/>
                  <a:pt x="10922" y="13034"/>
                </a:cubicBezTo>
                <a:lnTo>
                  <a:pt x="9211" y="13034"/>
                </a:lnTo>
                <a:lnTo>
                  <a:pt x="9211" y="4332"/>
                </a:lnTo>
                <a:lnTo>
                  <a:pt x="10922" y="4332"/>
                </a:lnTo>
                <a:cubicBezTo>
                  <a:pt x="11278" y="5935"/>
                  <a:pt x="12706" y="7136"/>
                  <a:pt x="14408" y="7136"/>
                </a:cubicBezTo>
                <a:cubicBezTo>
                  <a:pt x="15163" y="7136"/>
                  <a:pt x="15873" y="6898"/>
                  <a:pt x="16446" y="6490"/>
                </a:cubicBezTo>
                <a:cubicBezTo>
                  <a:pt x="17038" y="6907"/>
                  <a:pt x="17747" y="7136"/>
                  <a:pt x="18486" y="7136"/>
                </a:cubicBezTo>
                <a:cubicBezTo>
                  <a:pt x="19239" y="7136"/>
                  <a:pt x="19949" y="6898"/>
                  <a:pt x="20524" y="6490"/>
                </a:cubicBezTo>
                <a:cubicBezTo>
                  <a:pt x="21121" y="6918"/>
                  <a:pt x="21843" y="7136"/>
                  <a:pt x="22592" y="7136"/>
                </a:cubicBezTo>
                <a:cubicBezTo>
                  <a:pt x="22606" y="7136"/>
                  <a:pt x="22621" y="7136"/>
                  <a:pt x="22636" y="7136"/>
                </a:cubicBezTo>
                <a:cubicBezTo>
                  <a:pt x="24637" y="7099"/>
                  <a:pt x="26229" y="5378"/>
                  <a:pt x="26131" y="3377"/>
                </a:cubicBezTo>
                <a:cubicBezTo>
                  <a:pt x="26030" y="1501"/>
                  <a:pt x="24464" y="0"/>
                  <a:pt x="22562" y="0"/>
                </a:cubicBezTo>
                <a:cubicBezTo>
                  <a:pt x="21826" y="0"/>
                  <a:pt x="21116" y="227"/>
                  <a:pt x="20524" y="638"/>
                </a:cubicBezTo>
                <a:cubicBezTo>
                  <a:pt x="19949" y="236"/>
                  <a:pt x="19239" y="0"/>
                  <a:pt x="18486" y="0"/>
                </a:cubicBezTo>
                <a:cubicBezTo>
                  <a:pt x="17756" y="0"/>
                  <a:pt x="17038" y="227"/>
                  <a:pt x="16446" y="638"/>
                </a:cubicBezTo>
                <a:cubicBezTo>
                  <a:pt x="15873" y="236"/>
                  <a:pt x="15163" y="0"/>
                  <a:pt x="14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4"/>
          <p:cNvSpPr/>
          <p:nvPr/>
        </p:nvSpPr>
        <p:spPr>
          <a:xfrm>
            <a:off x="5239480" y="3135708"/>
            <a:ext cx="400831" cy="345490"/>
          </a:xfrm>
          <a:custGeom>
            <a:avLst/>
            <a:gdLst/>
            <a:ahLst/>
            <a:cxnLst/>
            <a:rect l="l" t="t" r="r" b="b"/>
            <a:pathLst>
              <a:path w="26241" h="22618" extrusionOk="0">
                <a:moveTo>
                  <a:pt x="22027" y="4453"/>
                </a:moveTo>
                <a:lnTo>
                  <a:pt x="22027" y="5982"/>
                </a:lnTo>
                <a:lnTo>
                  <a:pt x="18368" y="5982"/>
                </a:lnTo>
                <a:cubicBezTo>
                  <a:pt x="18394" y="5763"/>
                  <a:pt x="18403" y="5545"/>
                  <a:pt x="18403" y="5326"/>
                </a:cubicBezTo>
                <a:cubicBezTo>
                  <a:pt x="18403" y="5025"/>
                  <a:pt x="18377" y="4735"/>
                  <a:pt x="18331" y="4453"/>
                </a:cubicBezTo>
                <a:close/>
                <a:moveTo>
                  <a:pt x="20460" y="7546"/>
                </a:moveTo>
                <a:lnTo>
                  <a:pt x="20460" y="9075"/>
                </a:lnTo>
                <a:lnTo>
                  <a:pt x="16819" y="9075"/>
                </a:lnTo>
                <a:cubicBezTo>
                  <a:pt x="17256" y="8638"/>
                  <a:pt x="17621" y="8120"/>
                  <a:pt x="17885" y="7546"/>
                </a:cubicBezTo>
                <a:close/>
                <a:moveTo>
                  <a:pt x="13051" y="1576"/>
                </a:moveTo>
                <a:cubicBezTo>
                  <a:pt x="15126" y="1576"/>
                  <a:pt x="16811" y="3260"/>
                  <a:pt x="16811" y="5335"/>
                </a:cubicBezTo>
                <a:cubicBezTo>
                  <a:pt x="16811" y="7402"/>
                  <a:pt x="15126" y="9083"/>
                  <a:pt x="13051" y="9083"/>
                </a:cubicBezTo>
                <a:cubicBezTo>
                  <a:pt x="10976" y="9083"/>
                  <a:pt x="9292" y="7402"/>
                  <a:pt x="9292" y="5335"/>
                </a:cubicBezTo>
                <a:cubicBezTo>
                  <a:pt x="9292" y="3260"/>
                  <a:pt x="10976" y="1576"/>
                  <a:pt x="13051" y="1576"/>
                </a:cubicBezTo>
                <a:close/>
                <a:moveTo>
                  <a:pt x="9930" y="10641"/>
                </a:moveTo>
                <a:lnTo>
                  <a:pt x="8375" y="15374"/>
                </a:lnTo>
                <a:lnTo>
                  <a:pt x="2130" y="15374"/>
                </a:lnTo>
                <a:lnTo>
                  <a:pt x="3679" y="10641"/>
                </a:lnTo>
                <a:close/>
                <a:moveTo>
                  <a:pt x="22527" y="10641"/>
                </a:moveTo>
                <a:lnTo>
                  <a:pt x="24073" y="15374"/>
                </a:lnTo>
                <a:lnTo>
                  <a:pt x="13870" y="15374"/>
                </a:lnTo>
                <a:lnTo>
                  <a:pt x="12315" y="10641"/>
                </a:lnTo>
                <a:close/>
                <a:moveTo>
                  <a:pt x="10341" y="14380"/>
                </a:moveTo>
                <a:lnTo>
                  <a:pt x="10341" y="21053"/>
                </a:lnTo>
                <a:lnTo>
                  <a:pt x="4150" y="21053"/>
                </a:lnTo>
                <a:lnTo>
                  <a:pt x="4150" y="16903"/>
                </a:lnTo>
                <a:lnTo>
                  <a:pt x="9502" y="16903"/>
                </a:lnTo>
                <a:lnTo>
                  <a:pt x="10341" y="14380"/>
                </a:lnTo>
                <a:close/>
                <a:moveTo>
                  <a:pt x="11870" y="14227"/>
                </a:moveTo>
                <a:lnTo>
                  <a:pt x="12752" y="16903"/>
                </a:lnTo>
                <a:lnTo>
                  <a:pt x="22062" y="16903"/>
                </a:lnTo>
                <a:lnTo>
                  <a:pt x="22062" y="21053"/>
                </a:lnTo>
                <a:lnTo>
                  <a:pt x="11870" y="21053"/>
                </a:lnTo>
                <a:lnTo>
                  <a:pt x="11870" y="14227"/>
                </a:lnTo>
                <a:close/>
                <a:moveTo>
                  <a:pt x="13027" y="1"/>
                </a:moveTo>
                <a:cubicBezTo>
                  <a:pt x="12817" y="1"/>
                  <a:pt x="12603" y="13"/>
                  <a:pt x="12387" y="38"/>
                </a:cubicBezTo>
                <a:cubicBezTo>
                  <a:pt x="9939" y="329"/>
                  <a:pt x="8010" y="2286"/>
                  <a:pt x="7746" y="4735"/>
                </a:cubicBezTo>
                <a:cubicBezTo>
                  <a:pt x="7573" y="6436"/>
                  <a:pt x="8191" y="7991"/>
                  <a:pt x="9283" y="9075"/>
                </a:cubicBezTo>
                <a:lnTo>
                  <a:pt x="2567" y="9075"/>
                </a:lnTo>
                <a:lnTo>
                  <a:pt x="0" y="16903"/>
                </a:lnTo>
                <a:lnTo>
                  <a:pt x="2621" y="16903"/>
                </a:lnTo>
                <a:lnTo>
                  <a:pt x="2621" y="22617"/>
                </a:lnTo>
                <a:lnTo>
                  <a:pt x="23628" y="22617"/>
                </a:lnTo>
                <a:lnTo>
                  <a:pt x="23628" y="16903"/>
                </a:lnTo>
                <a:lnTo>
                  <a:pt x="26240" y="16903"/>
                </a:lnTo>
                <a:lnTo>
                  <a:pt x="23674" y="9075"/>
                </a:lnTo>
                <a:lnTo>
                  <a:pt x="22027" y="9075"/>
                </a:lnTo>
                <a:lnTo>
                  <a:pt x="22027" y="7546"/>
                </a:lnTo>
                <a:lnTo>
                  <a:pt x="23556" y="7546"/>
                </a:lnTo>
                <a:lnTo>
                  <a:pt x="23556" y="2887"/>
                </a:lnTo>
                <a:lnTo>
                  <a:pt x="17756" y="2887"/>
                </a:lnTo>
                <a:cubicBezTo>
                  <a:pt x="16875" y="1177"/>
                  <a:pt x="15085" y="1"/>
                  <a:pt x="13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 name="Google Shape;1077;p64"/>
          <p:cNvGrpSpPr/>
          <p:nvPr/>
        </p:nvGrpSpPr>
        <p:grpSpPr>
          <a:xfrm>
            <a:off x="5239700" y="3621791"/>
            <a:ext cx="400392" cy="399290"/>
            <a:chOff x="5028622" y="3252729"/>
            <a:chExt cx="400392" cy="399290"/>
          </a:xfrm>
        </p:grpSpPr>
        <p:sp>
          <p:nvSpPr>
            <p:cNvPr id="1078" name="Google Shape;1078;p64"/>
            <p:cNvSpPr/>
            <p:nvPr/>
          </p:nvSpPr>
          <p:spPr>
            <a:xfrm>
              <a:off x="5028622" y="3252729"/>
              <a:ext cx="179619" cy="221060"/>
            </a:xfrm>
            <a:custGeom>
              <a:avLst/>
              <a:gdLst/>
              <a:ahLst/>
              <a:cxnLst/>
              <a:rect l="l" t="t" r="r" b="b"/>
              <a:pathLst>
                <a:path w="11759" h="14472" extrusionOk="0">
                  <a:moveTo>
                    <a:pt x="5878" y="1785"/>
                  </a:moveTo>
                  <a:lnTo>
                    <a:pt x="10229" y="4397"/>
                  </a:lnTo>
                  <a:lnTo>
                    <a:pt x="10229" y="4443"/>
                  </a:lnTo>
                  <a:lnTo>
                    <a:pt x="5878" y="7053"/>
                  </a:lnTo>
                  <a:lnTo>
                    <a:pt x="1529" y="4443"/>
                  </a:lnTo>
                  <a:lnTo>
                    <a:pt x="1529" y="4397"/>
                  </a:lnTo>
                  <a:lnTo>
                    <a:pt x="5878" y="1785"/>
                  </a:lnTo>
                  <a:close/>
                  <a:moveTo>
                    <a:pt x="1529" y="6254"/>
                  </a:moveTo>
                  <a:lnTo>
                    <a:pt x="5096" y="8392"/>
                  </a:lnTo>
                  <a:lnTo>
                    <a:pt x="5096" y="12215"/>
                  </a:lnTo>
                  <a:lnTo>
                    <a:pt x="1529" y="10076"/>
                  </a:lnTo>
                  <a:lnTo>
                    <a:pt x="1529" y="6254"/>
                  </a:lnTo>
                  <a:close/>
                  <a:moveTo>
                    <a:pt x="10229" y="6254"/>
                  </a:moveTo>
                  <a:lnTo>
                    <a:pt x="10229" y="10076"/>
                  </a:lnTo>
                  <a:lnTo>
                    <a:pt x="6662" y="12215"/>
                  </a:lnTo>
                  <a:lnTo>
                    <a:pt x="6662" y="8392"/>
                  </a:lnTo>
                  <a:lnTo>
                    <a:pt x="10229" y="6254"/>
                  </a:lnTo>
                  <a:close/>
                  <a:moveTo>
                    <a:pt x="5878" y="0"/>
                  </a:moveTo>
                  <a:lnTo>
                    <a:pt x="0" y="3532"/>
                  </a:lnTo>
                  <a:lnTo>
                    <a:pt x="0" y="10941"/>
                  </a:lnTo>
                  <a:lnTo>
                    <a:pt x="5878" y="14471"/>
                  </a:lnTo>
                  <a:lnTo>
                    <a:pt x="11758" y="10941"/>
                  </a:lnTo>
                  <a:lnTo>
                    <a:pt x="11758" y="3532"/>
                  </a:lnTo>
                  <a:lnTo>
                    <a:pt x="5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4"/>
            <p:cNvSpPr/>
            <p:nvPr/>
          </p:nvSpPr>
          <p:spPr>
            <a:xfrm>
              <a:off x="5249365" y="3431096"/>
              <a:ext cx="179649" cy="220922"/>
            </a:xfrm>
            <a:custGeom>
              <a:avLst/>
              <a:gdLst/>
              <a:ahLst/>
              <a:cxnLst/>
              <a:rect l="l" t="t" r="r" b="b"/>
              <a:pathLst>
                <a:path w="11761" h="14463" extrusionOk="0">
                  <a:moveTo>
                    <a:pt x="5881" y="1776"/>
                  </a:moveTo>
                  <a:lnTo>
                    <a:pt x="10232" y="4386"/>
                  </a:lnTo>
                  <a:lnTo>
                    <a:pt x="10232" y="4441"/>
                  </a:lnTo>
                  <a:lnTo>
                    <a:pt x="5881" y="7053"/>
                  </a:lnTo>
                  <a:lnTo>
                    <a:pt x="1530" y="4441"/>
                  </a:lnTo>
                  <a:lnTo>
                    <a:pt x="1530" y="4386"/>
                  </a:lnTo>
                  <a:lnTo>
                    <a:pt x="5881" y="1776"/>
                  </a:lnTo>
                  <a:close/>
                  <a:moveTo>
                    <a:pt x="1530" y="6243"/>
                  </a:moveTo>
                  <a:lnTo>
                    <a:pt x="5099" y="8384"/>
                  </a:lnTo>
                  <a:lnTo>
                    <a:pt x="5099" y="12215"/>
                  </a:lnTo>
                  <a:lnTo>
                    <a:pt x="1530" y="10066"/>
                  </a:lnTo>
                  <a:lnTo>
                    <a:pt x="1530" y="6243"/>
                  </a:lnTo>
                  <a:close/>
                  <a:moveTo>
                    <a:pt x="10232" y="6243"/>
                  </a:moveTo>
                  <a:lnTo>
                    <a:pt x="10232" y="10066"/>
                  </a:lnTo>
                  <a:lnTo>
                    <a:pt x="6663" y="12215"/>
                  </a:lnTo>
                  <a:lnTo>
                    <a:pt x="6663" y="8384"/>
                  </a:lnTo>
                  <a:lnTo>
                    <a:pt x="10232" y="6243"/>
                  </a:lnTo>
                  <a:close/>
                  <a:moveTo>
                    <a:pt x="5881" y="0"/>
                  </a:moveTo>
                  <a:lnTo>
                    <a:pt x="1" y="3524"/>
                  </a:lnTo>
                  <a:lnTo>
                    <a:pt x="1" y="10939"/>
                  </a:lnTo>
                  <a:lnTo>
                    <a:pt x="5881" y="14463"/>
                  </a:lnTo>
                  <a:lnTo>
                    <a:pt x="11761" y="10939"/>
                  </a:lnTo>
                  <a:lnTo>
                    <a:pt x="11761" y="3524"/>
                  </a:lnTo>
                  <a:lnTo>
                    <a:pt x="5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4"/>
            <p:cNvSpPr/>
            <p:nvPr/>
          </p:nvSpPr>
          <p:spPr>
            <a:xfrm>
              <a:off x="5327376" y="3384385"/>
              <a:ext cx="23508" cy="23508"/>
            </a:xfrm>
            <a:custGeom>
              <a:avLst/>
              <a:gdLst/>
              <a:ahLst/>
              <a:cxnLst/>
              <a:rect l="l" t="t" r="r" b="b"/>
              <a:pathLst>
                <a:path w="1539" h="1539" extrusionOk="0">
                  <a:moveTo>
                    <a:pt x="765" y="0"/>
                  </a:moveTo>
                  <a:cubicBezTo>
                    <a:pt x="345" y="0"/>
                    <a:pt x="0" y="346"/>
                    <a:pt x="0" y="765"/>
                  </a:cubicBezTo>
                  <a:cubicBezTo>
                    <a:pt x="0" y="1193"/>
                    <a:pt x="345" y="1538"/>
                    <a:pt x="765" y="1538"/>
                  </a:cubicBezTo>
                  <a:cubicBezTo>
                    <a:pt x="1193" y="1538"/>
                    <a:pt x="1538" y="1193"/>
                    <a:pt x="1538" y="765"/>
                  </a:cubicBezTo>
                  <a:cubicBezTo>
                    <a:pt x="1538" y="346"/>
                    <a:pt x="1193"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4"/>
            <p:cNvSpPr/>
            <p:nvPr/>
          </p:nvSpPr>
          <p:spPr>
            <a:xfrm>
              <a:off x="5327376" y="3337414"/>
              <a:ext cx="23508" cy="23493"/>
            </a:xfrm>
            <a:custGeom>
              <a:avLst/>
              <a:gdLst/>
              <a:ahLst/>
              <a:cxnLst/>
              <a:rect l="l" t="t" r="r" b="b"/>
              <a:pathLst>
                <a:path w="1539" h="1538" extrusionOk="0">
                  <a:moveTo>
                    <a:pt x="765" y="0"/>
                  </a:moveTo>
                  <a:cubicBezTo>
                    <a:pt x="345" y="0"/>
                    <a:pt x="0" y="345"/>
                    <a:pt x="0" y="773"/>
                  </a:cubicBezTo>
                  <a:cubicBezTo>
                    <a:pt x="0" y="1193"/>
                    <a:pt x="345" y="1538"/>
                    <a:pt x="765" y="1538"/>
                  </a:cubicBezTo>
                  <a:cubicBezTo>
                    <a:pt x="1193" y="1538"/>
                    <a:pt x="1538" y="1193"/>
                    <a:pt x="1538" y="773"/>
                  </a:cubicBezTo>
                  <a:cubicBezTo>
                    <a:pt x="1538" y="345"/>
                    <a:pt x="1193"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4"/>
            <p:cNvSpPr/>
            <p:nvPr/>
          </p:nvSpPr>
          <p:spPr>
            <a:xfrm>
              <a:off x="5280389" y="3337414"/>
              <a:ext cx="23508" cy="23493"/>
            </a:xfrm>
            <a:custGeom>
              <a:avLst/>
              <a:gdLst/>
              <a:ahLst/>
              <a:cxnLst/>
              <a:rect l="l" t="t" r="r" b="b"/>
              <a:pathLst>
                <a:path w="1539" h="1538" extrusionOk="0">
                  <a:moveTo>
                    <a:pt x="774" y="0"/>
                  </a:moveTo>
                  <a:cubicBezTo>
                    <a:pt x="346" y="0"/>
                    <a:pt x="1" y="345"/>
                    <a:pt x="1" y="773"/>
                  </a:cubicBezTo>
                  <a:cubicBezTo>
                    <a:pt x="1" y="1193"/>
                    <a:pt x="346" y="1538"/>
                    <a:pt x="774" y="1538"/>
                  </a:cubicBezTo>
                  <a:cubicBezTo>
                    <a:pt x="1191" y="1538"/>
                    <a:pt x="1539" y="1193"/>
                    <a:pt x="1539" y="773"/>
                  </a:cubicBezTo>
                  <a:cubicBezTo>
                    <a:pt x="1539" y="345"/>
                    <a:pt x="1191"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4"/>
            <p:cNvSpPr/>
            <p:nvPr/>
          </p:nvSpPr>
          <p:spPr>
            <a:xfrm>
              <a:off x="5233509" y="3337414"/>
              <a:ext cx="23539" cy="23493"/>
            </a:xfrm>
            <a:custGeom>
              <a:avLst/>
              <a:gdLst/>
              <a:ahLst/>
              <a:cxnLst/>
              <a:rect l="l" t="t" r="r" b="b"/>
              <a:pathLst>
                <a:path w="1541" h="1538" extrusionOk="0">
                  <a:moveTo>
                    <a:pt x="765" y="0"/>
                  </a:moveTo>
                  <a:cubicBezTo>
                    <a:pt x="348" y="0"/>
                    <a:pt x="1" y="345"/>
                    <a:pt x="1" y="773"/>
                  </a:cubicBezTo>
                  <a:cubicBezTo>
                    <a:pt x="1" y="1193"/>
                    <a:pt x="348" y="1538"/>
                    <a:pt x="765" y="1538"/>
                  </a:cubicBezTo>
                  <a:cubicBezTo>
                    <a:pt x="1194" y="1538"/>
                    <a:pt x="1541" y="1193"/>
                    <a:pt x="1541" y="773"/>
                  </a:cubicBezTo>
                  <a:cubicBezTo>
                    <a:pt x="1541" y="345"/>
                    <a:pt x="1194"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4"/>
            <p:cNvSpPr/>
            <p:nvPr/>
          </p:nvSpPr>
          <p:spPr>
            <a:xfrm>
              <a:off x="5106893" y="3496993"/>
              <a:ext cx="23371" cy="23508"/>
            </a:xfrm>
            <a:custGeom>
              <a:avLst/>
              <a:gdLst/>
              <a:ahLst/>
              <a:cxnLst/>
              <a:rect l="l" t="t" r="r" b="b"/>
              <a:pathLst>
                <a:path w="1530" h="1539" extrusionOk="0">
                  <a:moveTo>
                    <a:pt x="765" y="0"/>
                  </a:moveTo>
                  <a:cubicBezTo>
                    <a:pt x="337" y="0"/>
                    <a:pt x="1" y="346"/>
                    <a:pt x="1" y="765"/>
                  </a:cubicBezTo>
                  <a:cubicBezTo>
                    <a:pt x="1" y="1193"/>
                    <a:pt x="337" y="1538"/>
                    <a:pt x="765" y="1538"/>
                  </a:cubicBezTo>
                  <a:cubicBezTo>
                    <a:pt x="1182" y="1538"/>
                    <a:pt x="1530" y="1193"/>
                    <a:pt x="1530" y="765"/>
                  </a:cubicBezTo>
                  <a:cubicBezTo>
                    <a:pt x="1530" y="346"/>
                    <a:pt x="1182"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4"/>
            <p:cNvSpPr/>
            <p:nvPr/>
          </p:nvSpPr>
          <p:spPr>
            <a:xfrm>
              <a:off x="5106893" y="3543842"/>
              <a:ext cx="23371" cy="23493"/>
            </a:xfrm>
            <a:custGeom>
              <a:avLst/>
              <a:gdLst/>
              <a:ahLst/>
              <a:cxnLst/>
              <a:rect l="l" t="t" r="r" b="b"/>
              <a:pathLst>
                <a:path w="1530" h="1538" extrusionOk="0">
                  <a:moveTo>
                    <a:pt x="765" y="0"/>
                  </a:moveTo>
                  <a:cubicBezTo>
                    <a:pt x="337" y="0"/>
                    <a:pt x="1" y="347"/>
                    <a:pt x="1" y="773"/>
                  </a:cubicBezTo>
                  <a:cubicBezTo>
                    <a:pt x="1" y="1193"/>
                    <a:pt x="337" y="1538"/>
                    <a:pt x="765" y="1538"/>
                  </a:cubicBezTo>
                  <a:cubicBezTo>
                    <a:pt x="1182" y="1538"/>
                    <a:pt x="1530" y="1193"/>
                    <a:pt x="1530" y="773"/>
                  </a:cubicBezTo>
                  <a:cubicBezTo>
                    <a:pt x="1530" y="347"/>
                    <a:pt x="1182"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4"/>
            <p:cNvSpPr/>
            <p:nvPr/>
          </p:nvSpPr>
          <p:spPr>
            <a:xfrm>
              <a:off x="5153742" y="3543842"/>
              <a:ext cx="23508" cy="23493"/>
            </a:xfrm>
            <a:custGeom>
              <a:avLst/>
              <a:gdLst/>
              <a:ahLst/>
              <a:cxnLst/>
              <a:rect l="l" t="t" r="r" b="b"/>
              <a:pathLst>
                <a:path w="1539" h="1538" extrusionOk="0">
                  <a:moveTo>
                    <a:pt x="765" y="0"/>
                  </a:moveTo>
                  <a:cubicBezTo>
                    <a:pt x="345" y="0"/>
                    <a:pt x="0" y="347"/>
                    <a:pt x="0" y="773"/>
                  </a:cubicBezTo>
                  <a:cubicBezTo>
                    <a:pt x="0" y="1193"/>
                    <a:pt x="345" y="1538"/>
                    <a:pt x="765" y="1538"/>
                  </a:cubicBezTo>
                  <a:cubicBezTo>
                    <a:pt x="1193" y="1538"/>
                    <a:pt x="1538" y="1193"/>
                    <a:pt x="1538" y="773"/>
                  </a:cubicBezTo>
                  <a:cubicBezTo>
                    <a:pt x="1538" y="347"/>
                    <a:pt x="1193"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4"/>
            <p:cNvSpPr/>
            <p:nvPr/>
          </p:nvSpPr>
          <p:spPr>
            <a:xfrm>
              <a:off x="5200713" y="3543842"/>
              <a:ext cx="23371" cy="23493"/>
            </a:xfrm>
            <a:custGeom>
              <a:avLst/>
              <a:gdLst/>
              <a:ahLst/>
              <a:cxnLst/>
              <a:rect l="l" t="t" r="r" b="b"/>
              <a:pathLst>
                <a:path w="1530" h="1538" extrusionOk="0">
                  <a:moveTo>
                    <a:pt x="765" y="0"/>
                  </a:moveTo>
                  <a:cubicBezTo>
                    <a:pt x="337" y="0"/>
                    <a:pt x="1" y="347"/>
                    <a:pt x="1" y="773"/>
                  </a:cubicBezTo>
                  <a:cubicBezTo>
                    <a:pt x="1" y="1193"/>
                    <a:pt x="337" y="1538"/>
                    <a:pt x="765" y="1538"/>
                  </a:cubicBezTo>
                  <a:cubicBezTo>
                    <a:pt x="1193" y="1538"/>
                    <a:pt x="1530" y="1193"/>
                    <a:pt x="1530" y="773"/>
                  </a:cubicBezTo>
                  <a:cubicBezTo>
                    <a:pt x="1530" y="347"/>
                    <a:pt x="1193"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64"/>
          <p:cNvGrpSpPr/>
          <p:nvPr/>
        </p:nvGrpSpPr>
        <p:grpSpPr>
          <a:xfrm>
            <a:off x="5855069" y="1648697"/>
            <a:ext cx="400388" cy="400388"/>
            <a:chOff x="5467908" y="1490787"/>
            <a:chExt cx="400388" cy="400388"/>
          </a:xfrm>
        </p:grpSpPr>
        <p:sp>
          <p:nvSpPr>
            <p:cNvPr id="1089" name="Google Shape;1089;p64"/>
            <p:cNvSpPr/>
            <p:nvPr/>
          </p:nvSpPr>
          <p:spPr>
            <a:xfrm>
              <a:off x="5625855" y="1608956"/>
              <a:ext cx="86197" cy="164038"/>
            </a:xfrm>
            <a:custGeom>
              <a:avLst/>
              <a:gdLst/>
              <a:ahLst/>
              <a:cxnLst/>
              <a:rect l="l" t="t" r="r" b="b"/>
              <a:pathLst>
                <a:path w="5643" h="10739" extrusionOk="0">
                  <a:moveTo>
                    <a:pt x="3059" y="3059"/>
                  </a:moveTo>
                  <a:lnTo>
                    <a:pt x="3059" y="4588"/>
                  </a:lnTo>
                  <a:lnTo>
                    <a:pt x="1530" y="4588"/>
                  </a:lnTo>
                  <a:lnTo>
                    <a:pt x="1530" y="3059"/>
                  </a:lnTo>
                  <a:close/>
                  <a:moveTo>
                    <a:pt x="4077" y="6152"/>
                  </a:moveTo>
                  <a:lnTo>
                    <a:pt x="4077" y="7681"/>
                  </a:lnTo>
                  <a:lnTo>
                    <a:pt x="1530" y="7681"/>
                  </a:lnTo>
                  <a:lnTo>
                    <a:pt x="1530" y="6152"/>
                  </a:lnTo>
                  <a:close/>
                  <a:moveTo>
                    <a:pt x="2002" y="1"/>
                  </a:moveTo>
                  <a:lnTo>
                    <a:pt x="2002" y="1530"/>
                  </a:lnTo>
                  <a:lnTo>
                    <a:pt x="1" y="1530"/>
                  </a:lnTo>
                  <a:lnTo>
                    <a:pt x="1" y="9210"/>
                  </a:lnTo>
                  <a:lnTo>
                    <a:pt x="2002" y="9210"/>
                  </a:lnTo>
                  <a:lnTo>
                    <a:pt x="2002" y="10739"/>
                  </a:lnTo>
                  <a:lnTo>
                    <a:pt x="3531" y="10739"/>
                  </a:lnTo>
                  <a:lnTo>
                    <a:pt x="3531" y="9210"/>
                  </a:lnTo>
                  <a:lnTo>
                    <a:pt x="5643" y="9210"/>
                  </a:lnTo>
                  <a:lnTo>
                    <a:pt x="5643" y="4588"/>
                  </a:lnTo>
                  <a:lnTo>
                    <a:pt x="4623" y="4588"/>
                  </a:lnTo>
                  <a:lnTo>
                    <a:pt x="4623" y="1530"/>
                  </a:lnTo>
                  <a:lnTo>
                    <a:pt x="3531" y="1530"/>
                  </a:lnTo>
                  <a:lnTo>
                    <a:pt x="35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4"/>
            <p:cNvSpPr/>
            <p:nvPr/>
          </p:nvSpPr>
          <p:spPr>
            <a:xfrm>
              <a:off x="5467908" y="1490787"/>
              <a:ext cx="400388" cy="400388"/>
            </a:xfrm>
            <a:custGeom>
              <a:avLst/>
              <a:gdLst/>
              <a:ahLst/>
              <a:cxnLst/>
              <a:rect l="l" t="t" r="r" b="b"/>
              <a:pathLst>
                <a:path w="26212" h="26212" extrusionOk="0">
                  <a:moveTo>
                    <a:pt x="12342" y="1555"/>
                  </a:moveTo>
                  <a:lnTo>
                    <a:pt x="12342" y="4277"/>
                  </a:lnTo>
                  <a:cubicBezTo>
                    <a:pt x="10476" y="4441"/>
                    <a:pt x="8775" y="5188"/>
                    <a:pt x="7418" y="6326"/>
                  </a:cubicBezTo>
                  <a:lnTo>
                    <a:pt x="5490" y="4395"/>
                  </a:lnTo>
                  <a:cubicBezTo>
                    <a:pt x="7410" y="2713"/>
                    <a:pt x="9795" y="1730"/>
                    <a:pt x="12342" y="1555"/>
                  </a:cubicBezTo>
                  <a:close/>
                  <a:moveTo>
                    <a:pt x="13871" y="1555"/>
                  </a:moveTo>
                  <a:cubicBezTo>
                    <a:pt x="16420" y="1730"/>
                    <a:pt x="18805" y="2713"/>
                    <a:pt x="20725" y="4395"/>
                  </a:cubicBezTo>
                  <a:lnTo>
                    <a:pt x="18796" y="6326"/>
                  </a:lnTo>
                  <a:cubicBezTo>
                    <a:pt x="17440" y="5188"/>
                    <a:pt x="15738" y="4441"/>
                    <a:pt x="13871" y="4277"/>
                  </a:cubicBezTo>
                  <a:lnTo>
                    <a:pt x="13871" y="1555"/>
                  </a:lnTo>
                  <a:close/>
                  <a:moveTo>
                    <a:pt x="4398" y="5470"/>
                  </a:moveTo>
                  <a:lnTo>
                    <a:pt x="6326" y="7398"/>
                  </a:lnTo>
                  <a:cubicBezTo>
                    <a:pt x="5188" y="8755"/>
                    <a:pt x="4443" y="10456"/>
                    <a:pt x="4288" y="12324"/>
                  </a:cubicBezTo>
                  <a:lnTo>
                    <a:pt x="1567" y="12324"/>
                  </a:lnTo>
                  <a:cubicBezTo>
                    <a:pt x="1731" y="9775"/>
                    <a:pt x="2713" y="7390"/>
                    <a:pt x="4398" y="5470"/>
                  </a:cubicBezTo>
                  <a:close/>
                  <a:moveTo>
                    <a:pt x="21817" y="5470"/>
                  </a:moveTo>
                  <a:cubicBezTo>
                    <a:pt x="23501" y="7390"/>
                    <a:pt x="24484" y="9775"/>
                    <a:pt x="24648" y="12324"/>
                  </a:cubicBezTo>
                  <a:lnTo>
                    <a:pt x="21926" y="12324"/>
                  </a:lnTo>
                  <a:cubicBezTo>
                    <a:pt x="21771" y="10456"/>
                    <a:pt x="21024" y="8755"/>
                    <a:pt x="19888" y="7398"/>
                  </a:cubicBezTo>
                  <a:lnTo>
                    <a:pt x="21817" y="5470"/>
                  </a:lnTo>
                  <a:close/>
                  <a:moveTo>
                    <a:pt x="13106" y="5780"/>
                  </a:moveTo>
                  <a:cubicBezTo>
                    <a:pt x="17147" y="5780"/>
                    <a:pt x="20424" y="9065"/>
                    <a:pt x="20424" y="13106"/>
                  </a:cubicBezTo>
                  <a:cubicBezTo>
                    <a:pt x="20424" y="17138"/>
                    <a:pt x="17147" y="20423"/>
                    <a:pt x="13106" y="20423"/>
                  </a:cubicBezTo>
                  <a:cubicBezTo>
                    <a:pt x="9065" y="20423"/>
                    <a:pt x="5789" y="17138"/>
                    <a:pt x="5789" y="13106"/>
                  </a:cubicBezTo>
                  <a:cubicBezTo>
                    <a:pt x="5789" y="9065"/>
                    <a:pt x="9065" y="5780"/>
                    <a:pt x="13106" y="5780"/>
                  </a:cubicBezTo>
                  <a:close/>
                  <a:moveTo>
                    <a:pt x="4288" y="13888"/>
                  </a:moveTo>
                  <a:cubicBezTo>
                    <a:pt x="4443" y="15753"/>
                    <a:pt x="5188" y="17457"/>
                    <a:pt x="6326" y="18811"/>
                  </a:cubicBezTo>
                  <a:lnTo>
                    <a:pt x="4398" y="20742"/>
                  </a:lnTo>
                  <a:cubicBezTo>
                    <a:pt x="2713" y="18822"/>
                    <a:pt x="1731" y="16437"/>
                    <a:pt x="1567" y="13888"/>
                  </a:cubicBezTo>
                  <a:close/>
                  <a:moveTo>
                    <a:pt x="24648" y="13888"/>
                  </a:moveTo>
                  <a:cubicBezTo>
                    <a:pt x="24484" y="16437"/>
                    <a:pt x="23501" y="18822"/>
                    <a:pt x="21817" y="20742"/>
                  </a:cubicBezTo>
                  <a:lnTo>
                    <a:pt x="19888" y="18811"/>
                  </a:lnTo>
                  <a:cubicBezTo>
                    <a:pt x="21024" y="17457"/>
                    <a:pt x="21771" y="15753"/>
                    <a:pt x="21926" y="13888"/>
                  </a:cubicBezTo>
                  <a:close/>
                  <a:moveTo>
                    <a:pt x="7418" y="19886"/>
                  </a:moveTo>
                  <a:cubicBezTo>
                    <a:pt x="8775" y="21024"/>
                    <a:pt x="10476" y="21771"/>
                    <a:pt x="12342" y="21924"/>
                  </a:cubicBezTo>
                  <a:lnTo>
                    <a:pt x="12342" y="24645"/>
                  </a:lnTo>
                  <a:cubicBezTo>
                    <a:pt x="9795" y="24482"/>
                    <a:pt x="7410" y="23490"/>
                    <a:pt x="5490" y="21806"/>
                  </a:cubicBezTo>
                  <a:lnTo>
                    <a:pt x="7418" y="19886"/>
                  </a:lnTo>
                  <a:close/>
                  <a:moveTo>
                    <a:pt x="18796" y="19886"/>
                  </a:moveTo>
                  <a:lnTo>
                    <a:pt x="20725" y="21806"/>
                  </a:lnTo>
                  <a:cubicBezTo>
                    <a:pt x="18805" y="23490"/>
                    <a:pt x="16420" y="24482"/>
                    <a:pt x="13871" y="24645"/>
                  </a:cubicBezTo>
                  <a:lnTo>
                    <a:pt x="13871" y="21924"/>
                  </a:lnTo>
                  <a:cubicBezTo>
                    <a:pt x="15738" y="21771"/>
                    <a:pt x="17440" y="21024"/>
                    <a:pt x="18796" y="19886"/>
                  </a:cubicBezTo>
                  <a:close/>
                  <a:moveTo>
                    <a:pt x="13106" y="0"/>
                  </a:moveTo>
                  <a:cubicBezTo>
                    <a:pt x="9603" y="0"/>
                    <a:pt x="6318" y="1365"/>
                    <a:pt x="3843" y="3840"/>
                  </a:cubicBezTo>
                  <a:cubicBezTo>
                    <a:pt x="1366" y="6317"/>
                    <a:pt x="1" y="9602"/>
                    <a:pt x="1" y="13106"/>
                  </a:cubicBezTo>
                  <a:cubicBezTo>
                    <a:pt x="1" y="16609"/>
                    <a:pt x="1366" y="19895"/>
                    <a:pt x="3843" y="22372"/>
                  </a:cubicBezTo>
                  <a:cubicBezTo>
                    <a:pt x="6318" y="24846"/>
                    <a:pt x="9603" y="26212"/>
                    <a:pt x="13106" y="26212"/>
                  </a:cubicBezTo>
                  <a:cubicBezTo>
                    <a:pt x="16612" y="26212"/>
                    <a:pt x="19897" y="24846"/>
                    <a:pt x="22372" y="22372"/>
                  </a:cubicBezTo>
                  <a:cubicBezTo>
                    <a:pt x="24847" y="19895"/>
                    <a:pt x="26212" y="16609"/>
                    <a:pt x="26212" y="13106"/>
                  </a:cubicBezTo>
                  <a:cubicBezTo>
                    <a:pt x="26212" y="9602"/>
                    <a:pt x="24847" y="6317"/>
                    <a:pt x="22372" y="3840"/>
                  </a:cubicBezTo>
                  <a:cubicBezTo>
                    <a:pt x="19897" y="1365"/>
                    <a:pt x="16612" y="0"/>
                    <a:pt x="13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64"/>
          <p:cNvSpPr/>
          <p:nvPr/>
        </p:nvSpPr>
        <p:spPr>
          <a:xfrm>
            <a:off x="5855352" y="2144571"/>
            <a:ext cx="399823" cy="399701"/>
          </a:xfrm>
          <a:custGeom>
            <a:avLst/>
            <a:gdLst/>
            <a:ahLst/>
            <a:cxnLst/>
            <a:rect l="l" t="t" r="r" b="b"/>
            <a:pathLst>
              <a:path w="26175" h="26167" extrusionOk="0">
                <a:moveTo>
                  <a:pt x="9864" y="1521"/>
                </a:moveTo>
                <a:cubicBezTo>
                  <a:pt x="10293" y="1521"/>
                  <a:pt x="10629" y="1866"/>
                  <a:pt x="10629" y="2294"/>
                </a:cubicBezTo>
                <a:cubicBezTo>
                  <a:pt x="10629" y="2714"/>
                  <a:pt x="10293" y="3059"/>
                  <a:pt x="9864" y="3059"/>
                </a:cubicBezTo>
                <a:cubicBezTo>
                  <a:pt x="9447" y="3059"/>
                  <a:pt x="9100" y="2714"/>
                  <a:pt x="9100" y="2294"/>
                </a:cubicBezTo>
                <a:cubicBezTo>
                  <a:pt x="9100" y="1866"/>
                  <a:pt x="9447" y="1521"/>
                  <a:pt x="9864" y="1521"/>
                </a:cubicBezTo>
                <a:close/>
                <a:moveTo>
                  <a:pt x="3731" y="5662"/>
                </a:moveTo>
                <a:cubicBezTo>
                  <a:pt x="4159" y="5662"/>
                  <a:pt x="4495" y="6007"/>
                  <a:pt x="4495" y="6436"/>
                </a:cubicBezTo>
                <a:cubicBezTo>
                  <a:pt x="4495" y="6853"/>
                  <a:pt x="4159" y="7200"/>
                  <a:pt x="3731" y="7200"/>
                </a:cubicBezTo>
                <a:cubicBezTo>
                  <a:pt x="3312" y="7200"/>
                  <a:pt x="2966" y="6853"/>
                  <a:pt x="2966" y="6436"/>
                </a:cubicBezTo>
                <a:cubicBezTo>
                  <a:pt x="2966" y="6007"/>
                  <a:pt x="3312" y="5662"/>
                  <a:pt x="3731" y="5662"/>
                </a:cubicBezTo>
                <a:close/>
                <a:moveTo>
                  <a:pt x="22444" y="7200"/>
                </a:moveTo>
                <a:cubicBezTo>
                  <a:pt x="22861" y="7200"/>
                  <a:pt x="23208" y="7545"/>
                  <a:pt x="23208" y="7965"/>
                </a:cubicBezTo>
                <a:cubicBezTo>
                  <a:pt x="23208" y="8393"/>
                  <a:pt x="22861" y="8729"/>
                  <a:pt x="22444" y="8729"/>
                </a:cubicBezTo>
                <a:cubicBezTo>
                  <a:pt x="22016" y="8729"/>
                  <a:pt x="21679" y="8393"/>
                  <a:pt x="21679" y="7965"/>
                </a:cubicBezTo>
                <a:cubicBezTo>
                  <a:pt x="21679" y="7545"/>
                  <a:pt x="22016" y="7200"/>
                  <a:pt x="22444" y="7200"/>
                </a:cubicBezTo>
                <a:close/>
                <a:moveTo>
                  <a:pt x="16308" y="10267"/>
                </a:moveTo>
                <a:cubicBezTo>
                  <a:pt x="16727" y="10267"/>
                  <a:pt x="17073" y="10612"/>
                  <a:pt x="17073" y="11031"/>
                </a:cubicBezTo>
                <a:cubicBezTo>
                  <a:pt x="17073" y="11459"/>
                  <a:pt x="16727" y="11804"/>
                  <a:pt x="16308" y="11804"/>
                </a:cubicBezTo>
                <a:cubicBezTo>
                  <a:pt x="15882" y="11804"/>
                  <a:pt x="15544" y="11459"/>
                  <a:pt x="15544" y="11031"/>
                </a:cubicBezTo>
                <a:cubicBezTo>
                  <a:pt x="15544" y="10612"/>
                  <a:pt x="15882" y="10267"/>
                  <a:pt x="16308" y="10267"/>
                </a:cubicBezTo>
                <a:close/>
                <a:moveTo>
                  <a:pt x="4513" y="14771"/>
                </a:moveTo>
                <a:lnTo>
                  <a:pt x="4513" y="24637"/>
                </a:lnTo>
                <a:lnTo>
                  <a:pt x="2984" y="24637"/>
                </a:lnTo>
                <a:lnTo>
                  <a:pt x="2984" y="14771"/>
                </a:lnTo>
                <a:close/>
                <a:moveTo>
                  <a:pt x="8281" y="3959"/>
                </a:moveTo>
                <a:cubicBezTo>
                  <a:pt x="8510" y="4188"/>
                  <a:pt x="8792" y="4360"/>
                  <a:pt x="9100" y="4470"/>
                </a:cubicBezTo>
                <a:lnTo>
                  <a:pt x="9100" y="9092"/>
                </a:lnTo>
                <a:lnTo>
                  <a:pt x="7571" y="9092"/>
                </a:lnTo>
                <a:lnTo>
                  <a:pt x="7571" y="24637"/>
                </a:lnTo>
                <a:lnTo>
                  <a:pt x="6042" y="24637"/>
                </a:lnTo>
                <a:lnTo>
                  <a:pt x="6042" y="13242"/>
                </a:lnTo>
                <a:lnTo>
                  <a:pt x="4513" y="13242"/>
                </a:lnTo>
                <a:lnTo>
                  <a:pt x="4513" y="8611"/>
                </a:lnTo>
                <a:cubicBezTo>
                  <a:pt x="5406" y="8292"/>
                  <a:pt x="6042" y="7445"/>
                  <a:pt x="6042" y="6444"/>
                </a:cubicBezTo>
                <a:cubicBezTo>
                  <a:pt x="6042" y="5907"/>
                  <a:pt x="5861" y="5415"/>
                  <a:pt x="5550" y="5024"/>
                </a:cubicBezTo>
                <a:lnTo>
                  <a:pt x="8281" y="3959"/>
                </a:lnTo>
                <a:close/>
                <a:moveTo>
                  <a:pt x="10629" y="10621"/>
                </a:moveTo>
                <a:lnTo>
                  <a:pt x="10629" y="24637"/>
                </a:lnTo>
                <a:lnTo>
                  <a:pt x="9100" y="24637"/>
                </a:lnTo>
                <a:lnTo>
                  <a:pt x="9100" y="10621"/>
                </a:lnTo>
                <a:close/>
                <a:moveTo>
                  <a:pt x="11540" y="3869"/>
                </a:moveTo>
                <a:lnTo>
                  <a:pt x="15098" y="9083"/>
                </a:lnTo>
                <a:cubicBezTo>
                  <a:pt x="14443" y="9485"/>
                  <a:pt x="14006" y="10212"/>
                  <a:pt x="14006" y="11031"/>
                </a:cubicBezTo>
                <a:cubicBezTo>
                  <a:pt x="14006" y="12032"/>
                  <a:pt x="14652" y="12888"/>
                  <a:pt x="15544" y="13207"/>
                </a:cubicBezTo>
                <a:lnTo>
                  <a:pt x="15544" y="17829"/>
                </a:lnTo>
                <a:lnTo>
                  <a:pt x="14015" y="17829"/>
                </a:lnTo>
                <a:lnTo>
                  <a:pt x="14015" y="24637"/>
                </a:lnTo>
                <a:lnTo>
                  <a:pt x="12158" y="24637"/>
                </a:lnTo>
                <a:lnTo>
                  <a:pt x="12158" y="9092"/>
                </a:lnTo>
                <a:lnTo>
                  <a:pt x="10629" y="9092"/>
                </a:lnTo>
                <a:lnTo>
                  <a:pt x="10629" y="4461"/>
                </a:lnTo>
                <a:cubicBezTo>
                  <a:pt x="10976" y="4332"/>
                  <a:pt x="11295" y="4133"/>
                  <a:pt x="11540" y="3869"/>
                </a:cubicBezTo>
                <a:close/>
                <a:moveTo>
                  <a:pt x="17073" y="19358"/>
                </a:moveTo>
                <a:lnTo>
                  <a:pt x="17073" y="24637"/>
                </a:lnTo>
                <a:lnTo>
                  <a:pt x="15544" y="24637"/>
                </a:lnTo>
                <a:lnTo>
                  <a:pt x="15544" y="19358"/>
                </a:lnTo>
                <a:close/>
                <a:moveTo>
                  <a:pt x="20360" y="8956"/>
                </a:moveTo>
                <a:cubicBezTo>
                  <a:pt x="20613" y="9502"/>
                  <a:pt x="21087" y="9930"/>
                  <a:pt x="21660" y="10129"/>
                </a:cubicBezTo>
                <a:lnTo>
                  <a:pt x="21660" y="14771"/>
                </a:lnTo>
                <a:lnTo>
                  <a:pt x="20131" y="14771"/>
                </a:lnTo>
                <a:lnTo>
                  <a:pt x="20131" y="24637"/>
                </a:lnTo>
                <a:lnTo>
                  <a:pt x="18602" y="24637"/>
                </a:lnTo>
                <a:lnTo>
                  <a:pt x="18602" y="17829"/>
                </a:lnTo>
                <a:lnTo>
                  <a:pt x="17073" y="17829"/>
                </a:lnTo>
                <a:lnTo>
                  <a:pt x="17073" y="13198"/>
                </a:lnTo>
                <a:cubicBezTo>
                  <a:pt x="17966" y="12879"/>
                  <a:pt x="18602" y="12032"/>
                  <a:pt x="18602" y="11031"/>
                </a:cubicBezTo>
                <a:cubicBezTo>
                  <a:pt x="18602" y="10531"/>
                  <a:pt x="18438" y="10066"/>
                  <a:pt x="18165" y="9684"/>
                </a:cubicBezTo>
                <a:lnTo>
                  <a:pt x="20360" y="8956"/>
                </a:lnTo>
                <a:close/>
                <a:moveTo>
                  <a:pt x="23189" y="16300"/>
                </a:moveTo>
                <a:lnTo>
                  <a:pt x="23189" y="24637"/>
                </a:lnTo>
                <a:lnTo>
                  <a:pt x="21660" y="24637"/>
                </a:lnTo>
                <a:lnTo>
                  <a:pt x="21660" y="16300"/>
                </a:lnTo>
                <a:close/>
                <a:moveTo>
                  <a:pt x="9884" y="1"/>
                </a:moveTo>
                <a:cubicBezTo>
                  <a:pt x="8619" y="1"/>
                  <a:pt x="7582" y="1029"/>
                  <a:pt x="7582" y="2294"/>
                </a:cubicBezTo>
                <a:cubicBezTo>
                  <a:pt x="7582" y="2395"/>
                  <a:pt x="7591" y="2484"/>
                  <a:pt x="7599" y="2585"/>
                </a:cubicBezTo>
                <a:lnTo>
                  <a:pt x="3596" y="4142"/>
                </a:lnTo>
                <a:cubicBezTo>
                  <a:pt x="2403" y="4223"/>
                  <a:pt x="1455" y="5225"/>
                  <a:pt x="1455" y="6436"/>
                </a:cubicBezTo>
                <a:cubicBezTo>
                  <a:pt x="1455" y="7436"/>
                  <a:pt x="2093" y="8292"/>
                  <a:pt x="2984" y="8611"/>
                </a:cubicBezTo>
                <a:lnTo>
                  <a:pt x="2984" y="13242"/>
                </a:lnTo>
                <a:lnTo>
                  <a:pt x="1420" y="13242"/>
                </a:lnTo>
                <a:lnTo>
                  <a:pt x="1420" y="24637"/>
                </a:lnTo>
                <a:lnTo>
                  <a:pt x="0" y="24637"/>
                </a:lnTo>
                <a:lnTo>
                  <a:pt x="0" y="26166"/>
                </a:lnTo>
                <a:lnTo>
                  <a:pt x="26174" y="26166"/>
                </a:lnTo>
                <a:lnTo>
                  <a:pt x="26174" y="24637"/>
                </a:lnTo>
                <a:lnTo>
                  <a:pt x="24755" y="24637"/>
                </a:lnTo>
                <a:lnTo>
                  <a:pt x="24755" y="14771"/>
                </a:lnTo>
                <a:lnTo>
                  <a:pt x="23226" y="14771"/>
                </a:lnTo>
                <a:lnTo>
                  <a:pt x="23226" y="10140"/>
                </a:lnTo>
                <a:cubicBezTo>
                  <a:pt x="24145" y="9812"/>
                  <a:pt x="24801" y="8910"/>
                  <a:pt x="24755" y="7873"/>
                </a:cubicBezTo>
                <a:cubicBezTo>
                  <a:pt x="24709" y="6689"/>
                  <a:pt x="23754" y="5726"/>
                  <a:pt x="22570" y="5671"/>
                </a:cubicBezTo>
                <a:cubicBezTo>
                  <a:pt x="22538" y="5670"/>
                  <a:pt x="22505" y="5669"/>
                  <a:pt x="22473" y="5669"/>
                </a:cubicBezTo>
                <a:cubicBezTo>
                  <a:pt x="21397" y="5669"/>
                  <a:pt x="20488" y="6402"/>
                  <a:pt x="20231" y="7390"/>
                </a:cubicBezTo>
                <a:lnTo>
                  <a:pt x="16636" y="8591"/>
                </a:lnTo>
                <a:lnTo>
                  <a:pt x="12169" y="2039"/>
                </a:lnTo>
                <a:cubicBezTo>
                  <a:pt x="12040" y="892"/>
                  <a:pt x="11066" y="1"/>
                  <a:pt x="9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 name="Google Shape;1092;p64"/>
          <p:cNvGrpSpPr/>
          <p:nvPr/>
        </p:nvGrpSpPr>
        <p:grpSpPr>
          <a:xfrm>
            <a:off x="5855352" y="2639758"/>
            <a:ext cx="399823" cy="390383"/>
            <a:chOff x="5283375" y="2537350"/>
            <a:chExt cx="654375" cy="638925"/>
          </a:xfrm>
        </p:grpSpPr>
        <p:sp>
          <p:nvSpPr>
            <p:cNvPr id="1093" name="Google Shape;1093;p64"/>
            <p:cNvSpPr/>
            <p:nvPr/>
          </p:nvSpPr>
          <p:spPr>
            <a:xfrm>
              <a:off x="5283375" y="2537350"/>
              <a:ext cx="654375" cy="447800"/>
            </a:xfrm>
            <a:custGeom>
              <a:avLst/>
              <a:gdLst/>
              <a:ahLst/>
              <a:cxnLst/>
              <a:rect l="l" t="t" r="r" b="b"/>
              <a:pathLst>
                <a:path w="26175" h="17912" extrusionOk="0">
                  <a:moveTo>
                    <a:pt x="24645" y="1530"/>
                  </a:moveTo>
                  <a:lnTo>
                    <a:pt x="24645" y="16346"/>
                  </a:lnTo>
                  <a:lnTo>
                    <a:pt x="1529" y="16346"/>
                  </a:lnTo>
                  <a:lnTo>
                    <a:pt x="1529" y="1530"/>
                  </a:lnTo>
                  <a:close/>
                  <a:moveTo>
                    <a:pt x="0" y="1"/>
                  </a:moveTo>
                  <a:lnTo>
                    <a:pt x="0" y="17912"/>
                  </a:lnTo>
                  <a:lnTo>
                    <a:pt x="26174" y="17912"/>
                  </a:lnTo>
                  <a:lnTo>
                    <a:pt x="26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4"/>
            <p:cNvSpPr/>
            <p:nvPr/>
          </p:nvSpPr>
          <p:spPr>
            <a:xfrm>
              <a:off x="5372550" y="2622600"/>
              <a:ext cx="217525" cy="263325"/>
            </a:xfrm>
            <a:custGeom>
              <a:avLst/>
              <a:gdLst/>
              <a:ahLst/>
              <a:cxnLst/>
              <a:rect l="l" t="t" r="r" b="b"/>
              <a:pathLst>
                <a:path w="8701" h="10533" extrusionOk="0">
                  <a:moveTo>
                    <a:pt x="4360" y="1551"/>
                  </a:moveTo>
                  <a:cubicBezTo>
                    <a:pt x="5343" y="1551"/>
                    <a:pt x="6145" y="2351"/>
                    <a:pt x="6145" y="3344"/>
                  </a:cubicBezTo>
                  <a:cubicBezTo>
                    <a:pt x="6145" y="4327"/>
                    <a:pt x="5343" y="5127"/>
                    <a:pt x="4360" y="5127"/>
                  </a:cubicBezTo>
                  <a:cubicBezTo>
                    <a:pt x="3368" y="5127"/>
                    <a:pt x="2567" y="4327"/>
                    <a:pt x="2567" y="3344"/>
                  </a:cubicBezTo>
                  <a:cubicBezTo>
                    <a:pt x="2567" y="2351"/>
                    <a:pt x="3368" y="1551"/>
                    <a:pt x="4360" y="1551"/>
                  </a:cubicBezTo>
                  <a:close/>
                  <a:moveTo>
                    <a:pt x="5380" y="6675"/>
                  </a:moveTo>
                  <a:cubicBezTo>
                    <a:pt x="6372" y="6675"/>
                    <a:pt x="7171" y="7475"/>
                    <a:pt x="7171" y="8467"/>
                  </a:cubicBezTo>
                  <a:lnTo>
                    <a:pt x="7171" y="9041"/>
                  </a:lnTo>
                  <a:lnTo>
                    <a:pt x="1566" y="9041"/>
                  </a:lnTo>
                  <a:lnTo>
                    <a:pt x="1566" y="8467"/>
                  </a:lnTo>
                  <a:cubicBezTo>
                    <a:pt x="1566" y="7475"/>
                    <a:pt x="2366" y="6675"/>
                    <a:pt x="3360" y="6675"/>
                  </a:cubicBezTo>
                  <a:close/>
                  <a:moveTo>
                    <a:pt x="4349" y="0"/>
                  </a:moveTo>
                  <a:cubicBezTo>
                    <a:pt x="2518" y="0"/>
                    <a:pt x="1020" y="1495"/>
                    <a:pt x="1020" y="3325"/>
                  </a:cubicBezTo>
                  <a:cubicBezTo>
                    <a:pt x="1020" y="4144"/>
                    <a:pt x="1319" y="4900"/>
                    <a:pt x="1820" y="5474"/>
                  </a:cubicBezTo>
                  <a:cubicBezTo>
                    <a:pt x="738" y="6029"/>
                    <a:pt x="0" y="7147"/>
                    <a:pt x="0" y="8440"/>
                  </a:cubicBezTo>
                  <a:lnTo>
                    <a:pt x="0" y="10533"/>
                  </a:lnTo>
                  <a:lnTo>
                    <a:pt x="8700" y="10533"/>
                  </a:lnTo>
                  <a:lnTo>
                    <a:pt x="8700" y="8440"/>
                  </a:lnTo>
                  <a:cubicBezTo>
                    <a:pt x="8700" y="7147"/>
                    <a:pt x="7964" y="6029"/>
                    <a:pt x="6881" y="5474"/>
                  </a:cubicBezTo>
                  <a:cubicBezTo>
                    <a:pt x="7418" y="4854"/>
                    <a:pt x="7728" y="4026"/>
                    <a:pt x="7674" y="3126"/>
                  </a:cubicBezTo>
                  <a:cubicBezTo>
                    <a:pt x="7573" y="1488"/>
                    <a:pt x="6280" y="158"/>
                    <a:pt x="4650" y="13"/>
                  </a:cubicBezTo>
                  <a:cubicBezTo>
                    <a:pt x="4549" y="4"/>
                    <a:pt x="4449" y="0"/>
                    <a:pt x="4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4"/>
            <p:cNvSpPr/>
            <p:nvPr/>
          </p:nvSpPr>
          <p:spPr>
            <a:xfrm>
              <a:off x="5673325" y="2696150"/>
              <a:ext cx="167925" cy="129275"/>
            </a:xfrm>
            <a:custGeom>
              <a:avLst/>
              <a:gdLst/>
              <a:ahLst/>
              <a:cxnLst/>
              <a:rect l="l" t="t" r="r" b="b"/>
              <a:pathLst>
                <a:path w="6717" h="5171" extrusionOk="0">
                  <a:moveTo>
                    <a:pt x="5625" y="1"/>
                  </a:moveTo>
                  <a:lnTo>
                    <a:pt x="2632" y="2995"/>
                  </a:lnTo>
                  <a:lnTo>
                    <a:pt x="1084" y="1449"/>
                  </a:lnTo>
                  <a:lnTo>
                    <a:pt x="0" y="2541"/>
                  </a:lnTo>
                  <a:lnTo>
                    <a:pt x="2632" y="5171"/>
                  </a:lnTo>
                  <a:lnTo>
                    <a:pt x="6717" y="1084"/>
                  </a:lnTo>
                  <a:lnTo>
                    <a:pt x="56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4"/>
            <p:cNvSpPr/>
            <p:nvPr/>
          </p:nvSpPr>
          <p:spPr>
            <a:xfrm>
              <a:off x="5286325" y="3023350"/>
              <a:ext cx="651425" cy="152925"/>
            </a:xfrm>
            <a:custGeom>
              <a:avLst/>
              <a:gdLst/>
              <a:ahLst/>
              <a:cxnLst/>
              <a:rect l="l" t="t" r="r" b="b"/>
              <a:pathLst>
                <a:path w="26057" h="6117" extrusionOk="0">
                  <a:moveTo>
                    <a:pt x="3558" y="2294"/>
                  </a:moveTo>
                  <a:lnTo>
                    <a:pt x="3558" y="3823"/>
                  </a:lnTo>
                  <a:lnTo>
                    <a:pt x="2857" y="3823"/>
                  </a:lnTo>
                  <a:lnTo>
                    <a:pt x="2093" y="3059"/>
                  </a:lnTo>
                  <a:lnTo>
                    <a:pt x="2857" y="2294"/>
                  </a:lnTo>
                  <a:close/>
                  <a:moveTo>
                    <a:pt x="21432" y="2294"/>
                  </a:moveTo>
                  <a:lnTo>
                    <a:pt x="21432" y="3823"/>
                  </a:lnTo>
                  <a:lnTo>
                    <a:pt x="5087" y="3823"/>
                  </a:lnTo>
                  <a:lnTo>
                    <a:pt x="5087" y="2294"/>
                  </a:lnTo>
                  <a:close/>
                  <a:moveTo>
                    <a:pt x="24272" y="2294"/>
                  </a:moveTo>
                  <a:cubicBezTo>
                    <a:pt x="24410" y="2294"/>
                    <a:pt x="24527" y="2403"/>
                    <a:pt x="24527" y="2550"/>
                  </a:cubicBezTo>
                  <a:lnTo>
                    <a:pt x="24527" y="3568"/>
                  </a:lnTo>
                  <a:cubicBezTo>
                    <a:pt x="24527" y="3705"/>
                    <a:pt x="24410" y="3823"/>
                    <a:pt x="24272" y="3823"/>
                  </a:cubicBezTo>
                  <a:lnTo>
                    <a:pt x="22998" y="3823"/>
                  </a:lnTo>
                  <a:lnTo>
                    <a:pt x="22998" y="2294"/>
                  </a:lnTo>
                  <a:close/>
                  <a:moveTo>
                    <a:pt x="21469" y="1"/>
                  </a:moveTo>
                  <a:lnTo>
                    <a:pt x="21469" y="765"/>
                  </a:lnTo>
                  <a:lnTo>
                    <a:pt x="2294" y="765"/>
                  </a:lnTo>
                  <a:lnTo>
                    <a:pt x="0" y="3059"/>
                  </a:lnTo>
                  <a:lnTo>
                    <a:pt x="2294" y="5352"/>
                  </a:lnTo>
                  <a:lnTo>
                    <a:pt x="21469" y="5352"/>
                  </a:lnTo>
                  <a:lnTo>
                    <a:pt x="21469" y="6117"/>
                  </a:lnTo>
                  <a:lnTo>
                    <a:pt x="22998" y="6117"/>
                  </a:lnTo>
                  <a:lnTo>
                    <a:pt x="22998" y="5352"/>
                  </a:lnTo>
                  <a:lnTo>
                    <a:pt x="24263" y="5352"/>
                  </a:lnTo>
                  <a:cubicBezTo>
                    <a:pt x="25255" y="5352"/>
                    <a:pt x="26056" y="4551"/>
                    <a:pt x="26056" y="3559"/>
                  </a:cubicBezTo>
                  <a:lnTo>
                    <a:pt x="26056" y="2559"/>
                  </a:lnTo>
                  <a:cubicBezTo>
                    <a:pt x="26056" y="1567"/>
                    <a:pt x="25255" y="765"/>
                    <a:pt x="24263" y="765"/>
                  </a:cubicBezTo>
                  <a:lnTo>
                    <a:pt x="22998" y="765"/>
                  </a:lnTo>
                  <a:lnTo>
                    <a:pt x="22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64"/>
          <p:cNvGrpSpPr/>
          <p:nvPr/>
        </p:nvGrpSpPr>
        <p:grpSpPr>
          <a:xfrm>
            <a:off x="5852564" y="3125627"/>
            <a:ext cx="405399" cy="400129"/>
            <a:chOff x="5274475" y="3250625"/>
            <a:chExt cx="663500" cy="654875"/>
          </a:xfrm>
        </p:grpSpPr>
        <p:sp>
          <p:nvSpPr>
            <p:cNvPr id="1098" name="Google Shape;1098;p64"/>
            <p:cNvSpPr/>
            <p:nvPr/>
          </p:nvSpPr>
          <p:spPr>
            <a:xfrm>
              <a:off x="5274475" y="3250625"/>
              <a:ext cx="663500" cy="654875"/>
            </a:xfrm>
            <a:custGeom>
              <a:avLst/>
              <a:gdLst/>
              <a:ahLst/>
              <a:cxnLst/>
              <a:rect l="l" t="t" r="r" b="b"/>
              <a:pathLst>
                <a:path w="26540" h="26195" extrusionOk="0">
                  <a:moveTo>
                    <a:pt x="18095" y="1530"/>
                  </a:moveTo>
                  <a:cubicBezTo>
                    <a:pt x="21906" y="1530"/>
                    <a:pt x="25001" y="4634"/>
                    <a:pt x="25001" y="8439"/>
                  </a:cubicBezTo>
                  <a:cubicBezTo>
                    <a:pt x="25001" y="12252"/>
                    <a:pt x="21906" y="15345"/>
                    <a:pt x="18095" y="15345"/>
                  </a:cubicBezTo>
                  <a:cubicBezTo>
                    <a:pt x="14290" y="15345"/>
                    <a:pt x="11195" y="12252"/>
                    <a:pt x="11195" y="8439"/>
                  </a:cubicBezTo>
                  <a:cubicBezTo>
                    <a:pt x="11195" y="4634"/>
                    <a:pt x="14290" y="1530"/>
                    <a:pt x="18095" y="1530"/>
                  </a:cubicBezTo>
                  <a:close/>
                  <a:moveTo>
                    <a:pt x="11614" y="13836"/>
                  </a:moveTo>
                  <a:cubicBezTo>
                    <a:pt x="11942" y="14236"/>
                    <a:pt x="12306" y="14600"/>
                    <a:pt x="12697" y="14928"/>
                  </a:cubicBezTo>
                  <a:lnTo>
                    <a:pt x="10531" y="17093"/>
                  </a:lnTo>
                  <a:lnTo>
                    <a:pt x="9447" y="16011"/>
                  </a:lnTo>
                  <a:lnTo>
                    <a:pt x="11614" y="13836"/>
                  </a:lnTo>
                  <a:close/>
                  <a:moveTo>
                    <a:pt x="7501" y="16230"/>
                  </a:moveTo>
                  <a:lnTo>
                    <a:pt x="10312" y="19041"/>
                  </a:lnTo>
                  <a:lnTo>
                    <a:pt x="5271" y="24074"/>
                  </a:lnTo>
                  <a:cubicBezTo>
                    <a:pt x="4897" y="24456"/>
                    <a:pt x="4397" y="24657"/>
                    <a:pt x="3869" y="24657"/>
                  </a:cubicBezTo>
                  <a:cubicBezTo>
                    <a:pt x="3340" y="24657"/>
                    <a:pt x="2840" y="24456"/>
                    <a:pt x="2458" y="24074"/>
                  </a:cubicBezTo>
                  <a:cubicBezTo>
                    <a:pt x="2084" y="23700"/>
                    <a:pt x="1876" y="23200"/>
                    <a:pt x="1876" y="22673"/>
                  </a:cubicBezTo>
                  <a:cubicBezTo>
                    <a:pt x="1876" y="22136"/>
                    <a:pt x="2084" y="21636"/>
                    <a:pt x="2458" y="21262"/>
                  </a:cubicBezTo>
                  <a:lnTo>
                    <a:pt x="7501" y="16230"/>
                  </a:lnTo>
                  <a:close/>
                  <a:moveTo>
                    <a:pt x="18095" y="1"/>
                  </a:moveTo>
                  <a:cubicBezTo>
                    <a:pt x="13442" y="1"/>
                    <a:pt x="9657" y="3788"/>
                    <a:pt x="9657" y="8439"/>
                  </a:cubicBezTo>
                  <a:cubicBezTo>
                    <a:pt x="9657" y="9930"/>
                    <a:pt x="10048" y="11333"/>
                    <a:pt x="10732" y="12552"/>
                  </a:cubicBezTo>
                  <a:lnTo>
                    <a:pt x="8364" y="14919"/>
                  </a:lnTo>
                  <a:lnTo>
                    <a:pt x="7501" y="14054"/>
                  </a:lnTo>
                  <a:lnTo>
                    <a:pt x="1374" y="20179"/>
                  </a:lnTo>
                  <a:cubicBezTo>
                    <a:pt x="0" y="21553"/>
                    <a:pt x="0" y="23792"/>
                    <a:pt x="1374" y="25157"/>
                  </a:cubicBezTo>
                  <a:cubicBezTo>
                    <a:pt x="2067" y="25849"/>
                    <a:pt x="2969" y="26194"/>
                    <a:pt x="3869" y="26194"/>
                  </a:cubicBezTo>
                  <a:cubicBezTo>
                    <a:pt x="4771" y="26194"/>
                    <a:pt x="5671" y="25849"/>
                    <a:pt x="6363" y="25157"/>
                  </a:cubicBezTo>
                  <a:lnTo>
                    <a:pt x="12479" y="19041"/>
                  </a:lnTo>
                  <a:lnTo>
                    <a:pt x="11614" y="18176"/>
                  </a:lnTo>
                  <a:lnTo>
                    <a:pt x="13988" y="15810"/>
                  </a:lnTo>
                  <a:cubicBezTo>
                    <a:pt x="15201" y="16492"/>
                    <a:pt x="16601" y="16885"/>
                    <a:pt x="18095" y="16885"/>
                  </a:cubicBezTo>
                  <a:cubicBezTo>
                    <a:pt x="22754" y="16885"/>
                    <a:pt x="26539" y="13098"/>
                    <a:pt x="26539" y="8439"/>
                  </a:cubicBezTo>
                  <a:cubicBezTo>
                    <a:pt x="26539" y="3788"/>
                    <a:pt x="22754" y="1"/>
                    <a:pt x="18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4"/>
            <p:cNvSpPr/>
            <p:nvPr/>
          </p:nvSpPr>
          <p:spPr>
            <a:xfrm>
              <a:off x="5658075" y="3327575"/>
              <a:ext cx="141125" cy="268475"/>
            </a:xfrm>
            <a:custGeom>
              <a:avLst/>
              <a:gdLst/>
              <a:ahLst/>
              <a:cxnLst/>
              <a:rect l="l" t="t" r="r" b="b"/>
              <a:pathLst>
                <a:path w="5645" h="10739" extrusionOk="0">
                  <a:moveTo>
                    <a:pt x="3059" y="3058"/>
                  </a:moveTo>
                  <a:lnTo>
                    <a:pt x="3059" y="4587"/>
                  </a:lnTo>
                  <a:lnTo>
                    <a:pt x="1530" y="4587"/>
                  </a:lnTo>
                  <a:lnTo>
                    <a:pt x="1530" y="3058"/>
                  </a:lnTo>
                  <a:close/>
                  <a:moveTo>
                    <a:pt x="4079" y="6151"/>
                  </a:moveTo>
                  <a:lnTo>
                    <a:pt x="4079" y="7680"/>
                  </a:lnTo>
                  <a:lnTo>
                    <a:pt x="1530" y="7680"/>
                  </a:lnTo>
                  <a:lnTo>
                    <a:pt x="1530" y="6151"/>
                  </a:lnTo>
                  <a:close/>
                  <a:moveTo>
                    <a:pt x="2004" y="0"/>
                  </a:moveTo>
                  <a:lnTo>
                    <a:pt x="2004" y="1529"/>
                  </a:lnTo>
                  <a:lnTo>
                    <a:pt x="1" y="1529"/>
                  </a:lnTo>
                  <a:lnTo>
                    <a:pt x="1" y="9209"/>
                  </a:lnTo>
                  <a:lnTo>
                    <a:pt x="2004" y="9209"/>
                  </a:lnTo>
                  <a:lnTo>
                    <a:pt x="2004" y="10738"/>
                  </a:lnTo>
                  <a:lnTo>
                    <a:pt x="3533" y="10738"/>
                  </a:lnTo>
                  <a:lnTo>
                    <a:pt x="3533" y="9209"/>
                  </a:lnTo>
                  <a:lnTo>
                    <a:pt x="5645" y="9209"/>
                  </a:lnTo>
                  <a:lnTo>
                    <a:pt x="5645" y="4587"/>
                  </a:lnTo>
                  <a:lnTo>
                    <a:pt x="4588" y="4587"/>
                  </a:lnTo>
                  <a:lnTo>
                    <a:pt x="4588" y="1529"/>
                  </a:lnTo>
                  <a:lnTo>
                    <a:pt x="3533" y="1529"/>
                  </a:lnTo>
                  <a:lnTo>
                    <a:pt x="35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 name="Google Shape;1100;p64"/>
          <p:cNvSpPr/>
          <p:nvPr/>
        </p:nvSpPr>
        <p:spPr>
          <a:xfrm>
            <a:off x="5855062" y="3621242"/>
            <a:ext cx="400404" cy="400388"/>
          </a:xfrm>
          <a:custGeom>
            <a:avLst/>
            <a:gdLst/>
            <a:ahLst/>
            <a:cxnLst/>
            <a:rect l="l" t="t" r="r" b="b"/>
            <a:pathLst>
              <a:path w="26213" h="26212" extrusionOk="0">
                <a:moveTo>
                  <a:pt x="24683" y="1564"/>
                </a:moveTo>
                <a:lnTo>
                  <a:pt x="24683" y="4113"/>
                </a:lnTo>
                <a:lnTo>
                  <a:pt x="22134" y="4113"/>
                </a:lnTo>
                <a:lnTo>
                  <a:pt x="22134" y="1564"/>
                </a:lnTo>
                <a:close/>
                <a:moveTo>
                  <a:pt x="6654" y="6717"/>
                </a:moveTo>
                <a:cubicBezTo>
                  <a:pt x="8000" y="6717"/>
                  <a:pt x="9284" y="6861"/>
                  <a:pt x="10293" y="7125"/>
                </a:cubicBezTo>
                <a:cubicBezTo>
                  <a:pt x="11158" y="7353"/>
                  <a:pt x="11578" y="7608"/>
                  <a:pt x="11722" y="7744"/>
                </a:cubicBezTo>
                <a:cubicBezTo>
                  <a:pt x="11578" y="7881"/>
                  <a:pt x="11158" y="8137"/>
                  <a:pt x="10293" y="8364"/>
                </a:cubicBezTo>
                <a:cubicBezTo>
                  <a:pt x="9284" y="8617"/>
                  <a:pt x="8000" y="8764"/>
                  <a:pt x="6654" y="8764"/>
                </a:cubicBezTo>
                <a:cubicBezTo>
                  <a:pt x="5315" y="8764"/>
                  <a:pt x="4022" y="8617"/>
                  <a:pt x="3022" y="8364"/>
                </a:cubicBezTo>
                <a:cubicBezTo>
                  <a:pt x="2148" y="8137"/>
                  <a:pt x="1740" y="7881"/>
                  <a:pt x="1584" y="7744"/>
                </a:cubicBezTo>
                <a:cubicBezTo>
                  <a:pt x="1740" y="7608"/>
                  <a:pt x="2148" y="7353"/>
                  <a:pt x="3022" y="7125"/>
                </a:cubicBezTo>
                <a:cubicBezTo>
                  <a:pt x="4022" y="6861"/>
                  <a:pt x="5315" y="6717"/>
                  <a:pt x="6654" y="6717"/>
                </a:cubicBezTo>
                <a:close/>
                <a:moveTo>
                  <a:pt x="11759" y="9482"/>
                </a:moveTo>
                <a:lnTo>
                  <a:pt x="11759" y="11276"/>
                </a:lnTo>
                <a:cubicBezTo>
                  <a:pt x="11667" y="11385"/>
                  <a:pt x="11276" y="11686"/>
                  <a:pt x="10276" y="11940"/>
                </a:cubicBezTo>
                <a:cubicBezTo>
                  <a:pt x="9275" y="12204"/>
                  <a:pt x="7982" y="12350"/>
                  <a:pt x="6643" y="12350"/>
                </a:cubicBezTo>
                <a:cubicBezTo>
                  <a:pt x="5306" y="12350"/>
                  <a:pt x="4013" y="12204"/>
                  <a:pt x="3013" y="11940"/>
                </a:cubicBezTo>
                <a:cubicBezTo>
                  <a:pt x="2013" y="11686"/>
                  <a:pt x="1619" y="11385"/>
                  <a:pt x="1530" y="11276"/>
                </a:cubicBezTo>
                <a:lnTo>
                  <a:pt x="1530" y="9482"/>
                </a:lnTo>
                <a:cubicBezTo>
                  <a:pt x="1748" y="9574"/>
                  <a:pt x="1993" y="9666"/>
                  <a:pt x="2257" y="9747"/>
                </a:cubicBezTo>
                <a:cubicBezTo>
                  <a:pt x="3441" y="10103"/>
                  <a:pt x="4996" y="10301"/>
                  <a:pt x="6643" y="10301"/>
                </a:cubicBezTo>
                <a:cubicBezTo>
                  <a:pt x="8292" y="10301"/>
                  <a:pt x="9848" y="10103"/>
                  <a:pt x="11031" y="9747"/>
                </a:cubicBezTo>
                <a:cubicBezTo>
                  <a:pt x="11296" y="9666"/>
                  <a:pt x="11540" y="9574"/>
                  <a:pt x="11759" y="9482"/>
                </a:cubicBezTo>
                <a:close/>
                <a:moveTo>
                  <a:pt x="24683" y="11830"/>
                </a:moveTo>
                <a:lnTo>
                  <a:pt x="24683" y="14379"/>
                </a:lnTo>
                <a:lnTo>
                  <a:pt x="22134" y="14379"/>
                </a:lnTo>
                <a:lnTo>
                  <a:pt x="22134" y="11830"/>
                </a:lnTo>
                <a:close/>
                <a:moveTo>
                  <a:pt x="11759" y="13060"/>
                </a:moveTo>
                <a:lnTo>
                  <a:pt x="11759" y="14862"/>
                </a:lnTo>
                <a:cubicBezTo>
                  <a:pt x="11667" y="14971"/>
                  <a:pt x="11276" y="15262"/>
                  <a:pt x="10276" y="15526"/>
                </a:cubicBezTo>
                <a:cubicBezTo>
                  <a:pt x="9275" y="15790"/>
                  <a:pt x="7982" y="15935"/>
                  <a:pt x="6643" y="15935"/>
                </a:cubicBezTo>
                <a:cubicBezTo>
                  <a:pt x="5306" y="15935"/>
                  <a:pt x="4013" y="15790"/>
                  <a:pt x="3013" y="15526"/>
                </a:cubicBezTo>
                <a:cubicBezTo>
                  <a:pt x="2013" y="15262"/>
                  <a:pt x="1619" y="14971"/>
                  <a:pt x="1530" y="14862"/>
                </a:cubicBezTo>
                <a:lnTo>
                  <a:pt x="1530" y="13060"/>
                </a:lnTo>
                <a:cubicBezTo>
                  <a:pt x="1748" y="13161"/>
                  <a:pt x="1993" y="13250"/>
                  <a:pt x="2257" y="13333"/>
                </a:cubicBezTo>
                <a:cubicBezTo>
                  <a:pt x="3441" y="13687"/>
                  <a:pt x="4996" y="13888"/>
                  <a:pt x="6643" y="13888"/>
                </a:cubicBezTo>
                <a:cubicBezTo>
                  <a:pt x="8292" y="13888"/>
                  <a:pt x="9848" y="13687"/>
                  <a:pt x="11031" y="13333"/>
                </a:cubicBezTo>
                <a:cubicBezTo>
                  <a:pt x="11296" y="13250"/>
                  <a:pt x="11540" y="13161"/>
                  <a:pt x="11759" y="13060"/>
                </a:cubicBezTo>
                <a:close/>
                <a:moveTo>
                  <a:pt x="11759" y="16645"/>
                </a:moveTo>
                <a:lnTo>
                  <a:pt x="11759" y="18438"/>
                </a:lnTo>
                <a:cubicBezTo>
                  <a:pt x="11667" y="18556"/>
                  <a:pt x="11276" y="18848"/>
                  <a:pt x="10276" y="19113"/>
                </a:cubicBezTo>
                <a:cubicBezTo>
                  <a:pt x="9275" y="19375"/>
                  <a:pt x="7982" y="19512"/>
                  <a:pt x="6643" y="19512"/>
                </a:cubicBezTo>
                <a:cubicBezTo>
                  <a:pt x="5306" y="19512"/>
                  <a:pt x="4013" y="19375"/>
                  <a:pt x="3013" y="19113"/>
                </a:cubicBezTo>
                <a:cubicBezTo>
                  <a:pt x="2013" y="18848"/>
                  <a:pt x="1619" y="18556"/>
                  <a:pt x="1530" y="18438"/>
                </a:cubicBezTo>
                <a:lnTo>
                  <a:pt x="1530" y="16645"/>
                </a:lnTo>
                <a:cubicBezTo>
                  <a:pt x="1748" y="16745"/>
                  <a:pt x="1993" y="16828"/>
                  <a:pt x="2257" y="16909"/>
                </a:cubicBezTo>
                <a:cubicBezTo>
                  <a:pt x="3441" y="17274"/>
                  <a:pt x="4996" y="17475"/>
                  <a:pt x="6643" y="17475"/>
                </a:cubicBezTo>
                <a:cubicBezTo>
                  <a:pt x="8292" y="17475"/>
                  <a:pt x="9848" y="17274"/>
                  <a:pt x="11031" y="16909"/>
                </a:cubicBezTo>
                <a:cubicBezTo>
                  <a:pt x="11296" y="16828"/>
                  <a:pt x="11540" y="16745"/>
                  <a:pt x="11759" y="16645"/>
                </a:cubicBezTo>
                <a:close/>
                <a:moveTo>
                  <a:pt x="20568" y="3604"/>
                </a:moveTo>
                <a:lnTo>
                  <a:pt x="20568" y="5642"/>
                </a:lnTo>
                <a:lnTo>
                  <a:pt x="22608" y="5642"/>
                </a:lnTo>
                <a:lnTo>
                  <a:pt x="22608" y="10301"/>
                </a:lnTo>
                <a:lnTo>
                  <a:pt x="20568" y="10301"/>
                </a:lnTo>
                <a:lnTo>
                  <a:pt x="20568" y="15946"/>
                </a:lnTo>
                <a:lnTo>
                  <a:pt x="22608" y="15946"/>
                </a:lnTo>
                <a:lnTo>
                  <a:pt x="22608" y="20605"/>
                </a:lnTo>
                <a:lnTo>
                  <a:pt x="20568" y="20605"/>
                </a:lnTo>
                <a:lnTo>
                  <a:pt x="20568" y="22643"/>
                </a:lnTo>
                <a:lnTo>
                  <a:pt x="7427" y="22643"/>
                </a:lnTo>
                <a:lnTo>
                  <a:pt x="7427" y="21041"/>
                </a:lnTo>
                <a:cubicBezTo>
                  <a:pt x="8784" y="20996"/>
                  <a:pt x="10057" y="20806"/>
                  <a:pt x="11049" y="20504"/>
                </a:cubicBezTo>
                <a:cubicBezTo>
                  <a:pt x="11678" y="20314"/>
                  <a:pt x="12178" y="20085"/>
                  <a:pt x="12541" y="19823"/>
                </a:cubicBezTo>
                <a:cubicBezTo>
                  <a:pt x="13187" y="19357"/>
                  <a:pt x="13325" y="18848"/>
                  <a:pt x="13325" y="18501"/>
                </a:cubicBezTo>
                <a:lnTo>
                  <a:pt x="13325" y="7755"/>
                </a:lnTo>
                <a:cubicBezTo>
                  <a:pt x="13325" y="7407"/>
                  <a:pt x="13187" y="6898"/>
                  <a:pt x="12541" y="6433"/>
                </a:cubicBezTo>
                <a:cubicBezTo>
                  <a:pt x="12178" y="6171"/>
                  <a:pt x="11678" y="5942"/>
                  <a:pt x="11049" y="5752"/>
                </a:cubicBezTo>
                <a:cubicBezTo>
                  <a:pt x="10057" y="5450"/>
                  <a:pt x="8784" y="5260"/>
                  <a:pt x="7427" y="5206"/>
                </a:cubicBezTo>
                <a:lnTo>
                  <a:pt x="7427" y="3604"/>
                </a:lnTo>
                <a:close/>
                <a:moveTo>
                  <a:pt x="24683" y="22134"/>
                </a:moveTo>
                <a:lnTo>
                  <a:pt x="24683" y="24683"/>
                </a:lnTo>
                <a:lnTo>
                  <a:pt x="22134" y="24683"/>
                </a:lnTo>
                <a:lnTo>
                  <a:pt x="22134" y="22134"/>
                </a:lnTo>
                <a:close/>
                <a:moveTo>
                  <a:pt x="20568" y="0"/>
                </a:moveTo>
                <a:lnTo>
                  <a:pt x="20568" y="2038"/>
                </a:lnTo>
                <a:lnTo>
                  <a:pt x="5898" y="2038"/>
                </a:lnTo>
                <a:lnTo>
                  <a:pt x="5898" y="5177"/>
                </a:lnTo>
                <a:cubicBezTo>
                  <a:pt x="4542" y="5232"/>
                  <a:pt x="3269" y="5424"/>
                  <a:pt x="2275" y="5723"/>
                </a:cubicBezTo>
                <a:cubicBezTo>
                  <a:pt x="1648" y="5915"/>
                  <a:pt x="1148" y="6143"/>
                  <a:pt x="783" y="6407"/>
                </a:cubicBezTo>
                <a:cubicBezTo>
                  <a:pt x="136" y="6870"/>
                  <a:pt x="1" y="7381"/>
                  <a:pt x="1" y="7726"/>
                </a:cubicBezTo>
                <a:lnTo>
                  <a:pt x="1" y="18484"/>
                </a:lnTo>
                <a:cubicBezTo>
                  <a:pt x="1" y="18829"/>
                  <a:pt x="136" y="19340"/>
                  <a:pt x="783" y="19812"/>
                </a:cubicBezTo>
                <a:cubicBezTo>
                  <a:pt x="1148" y="20067"/>
                  <a:pt x="1648" y="20303"/>
                  <a:pt x="2275" y="20487"/>
                </a:cubicBezTo>
                <a:cubicBezTo>
                  <a:pt x="3269" y="20795"/>
                  <a:pt x="4542" y="20987"/>
                  <a:pt x="5898" y="21033"/>
                </a:cubicBezTo>
                <a:lnTo>
                  <a:pt x="5898" y="24172"/>
                </a:lnTo>
                <a:lnTo>
                  <a:pt x="20568" y="24172"/>
                </a:lnTo>
                <a:lnTo>
                  <a:pt x="20568" y="26212"/>
                </a:lnTo>
                <a:lnTo>
                  <a:pt x="26212" y="26212"/>
                </a:lnTo>
                <a:lnTo>
                  <a:pt x="26212" y="20605"/>
                </a:lnTo>
                <a:lnTo>
                  <a:pt x="24172" y="20605"/>
                </a:lnTo>
                <a:lnTo>
                  <a:pt x="24172" y="15946"/>
                </a:lnTo>
                <a:lnTo>
                  <a:pt x="26212" y="15946"/>
                </a:lnTo>
                <a:lnTo>
                  <a:pt x="26212" y="10301"/>
                </a:lnTo>
                <a:lnTo>
                  <a:pt x="24172" y="10301"/>
                </a:lnTo>
                <a:lnTo>
                  <a:pt x="24172" y="5642"/>
                </a:lnTo>
                <a:lnTo>
                  <a:pt x="26212" y="5642"/>
                </a:lnTo>
                <a:lnTo>
                  <a:pt x="262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4"/>
          <p:cNvSpPr/>
          <p:nvPr/>
        </p:nvSpPr>
        <p:spPr>
          <a:xfrm>
            <a:off x="6471070" y="1648957"/>
            <a:ext cx="400388" cy="399869"/>
          </a:xfrm>
          <a:custGeom>
            <a:avLst/>
            <a:gdLst/>
            <a:ahLst/>
            <a:cxnLst/>
            <a:rect l="l" t="t" r="r" b="b"/>
            <a:pathLst>
              <a:path w="26212" h="26178" extrusionOk="0">
                <a:moveTo>
                  <a:pt x="18158" y="4607"/>
                </a:moveTo>
                <a:cubicBezTo>
                  <a:pt x="18586" y="4607"/>
                  <a:pt x="18932" y="4952"/>
                  <a:pt x="18932" y="5372"/>
                </a:cubicBezTo>
                <a:cubicBezTo>
                  <a:pt x="18932" y="5798"/>
                  <a:pt x="18586" y="6136"/>
                  <a:pt x="18158" y="6136"/>
                </a:cubicBezTo>
                <a:cubicBezTo>
                  <a:pt x="17739" y="6136"/>
                  <a:pt x="17394" y="5798"/>
                  <a:pt x="17394" y="5372"/>
                </a:cubicBezTo>
                <a:cubicBezTo>
                  <a:pt x="17394" y="4952"/>
                  <a:pt x="17739" y="4607"/>
                  <a:pt x="18158" y="4607"/>
                </a:cubicBezTo>
                <a:close/>
                <a:moveTo>
                  <a:pt x="10740" y="4625"/>
                </a:moveTo>
                <a:lnTo>
                  <a:pt x="10740" y="6154"/>
                </a:lnTo>
                <a:lnTo>
                  <a:pt x="7956" y="6154"/>
                </a:lnTo>
                <a:cubicBezTo>
                  <a:pt x="7536" y="6154"/>
                  <a:pt x="7182" y="5835"/>
                  <a:pt x="7174" y="5416"/>
                </a:cubicBezTo>
                <a:cubicBezTo>
                  <a:pt x="7154" y="4979"/>
                  <a:pt x="7501" y="4625"/>
                  <a:pt x="7938" y="4625"/>
                </a:cubicBezTo>
                <a:close/>
                <a:moveTo>
                  <a:pt x="10740" y="1530"/>
                </a:moveTo>
                <a:lnTo>
                  <a:pt x="10740" y="3096"/>
                </a:lnTo>
                <a:lnTo>
                  <a:pt x="7973" y="3096"/>
                </a:lnTo>
                <a:cubicBezTo>
                  <a:pt x="6708" y="3096"/>
                  <a:pt x="5662" y="4096"/>
                  <a:pt x="5645" y="5352"/>
                </a:cubicBezTo>
                <a:cubicBezTo>
                  <a:pt x="5625" y="6637"/>
                  <a:pt x="6654" y="7683"/>
                  <a:pt x="7938" y="7683"/>
                </a:cubicBezTo>
                <a:lnTo>
                  <a:pt x="10740" y="7683"/>
                </a:lnTo>
                <a:lnTo>
                  <a:pt x="10740" y="9212"/>
                </a:lnTo>
                <a:lnTo>
                  <a:pt x="1529" y="9212"/>
                </a:lnTo>
                <a:lnTo>
                  <a:pt x="1529" y="1530"/>
                </a:lnTo>
                <a:close/>
                <a:moveTo>
                  <a:pt x="18158" y="12333"/>
                </a:moveTo>
                <a:cubicBezTo>
                  <a:pt x="18586" y="12333"/>
                  <a:pt x="18932" y="12670"/>
                  <a:pt x="18932" y="13098"/>
                </a:cubicBezTo>
                <a:cubicBezTo>
                  <a:pt x="18932" y="13517"/>
                  <a:pt x="18586" y="13862"/>
                  <a:pt x="18158" y="13862"/>
                </a:cubicBezTo>
                <a:cubicBezTo>
                  <a:pt x="17739" y="13862"/>
                  <a:pt x="17394" y="13517"/>
                  <a:pt x="17394" y="13098"/>
                </a:cubicBezTo>
                <a:cubicBezTo>
                  <a:pt x="17394" y="12670"/>
                  <a:pt x="17739" y="12333"/>
                  <a:pt x="18158" y="12333"/>
                </a:cubicBezTo>
                <a:close/>
                <a:moveTo>
                  <a:pt x="10740" y="20061"/>
                </a:moveTo>
                <a:lnTo>
                  <a:pt x="10740" y="21590"/>
                </a:lnTo>
                <a:lnTo>
                  <a:pt x="7956" y="21590"/>
                </a:lnTo>
                <a:cubicBezTo>
                  <a:pt x="7536" y="21590"/>
                  <a:pt x="7182" y="21271"/>
                  <a:pt x="7174" y="20852"/>
                </a:cubicBezTo>
                <a:cubicBezTo>
                  <a:pt x="7154" y="20415"/>
                  <a:pt x="7501" y="20061"/>
                  <a:pt x="7938" y="20061"/>
                </a:cubicBezTo>
                <a:close/>
                <a:moveTo>
                  <a:pt x="18158" y="20050"/>
                </a:moveTo>
                <a:cubicBezTo>
                  <a:pt x="18586" y="20050"/>
                  <a:pt x="18932" y="20397"/>
                  <a:pt x="18932" y="20826"/>
                </a:cubicBezTo>
                <a:cubicBezTo>
                  <a:pt x="18932" y="21243"/>
                  <a:pt x="18586" y="21590"/>
                  <a:pt x="18158" y="21590"/>
                </a:cubicBezTo>
                <a:cubicBezTo>
                  <a:pt x="17739" y="21590"/>
                  <a:pt x="17394" y="21243"/>
                  <a:pt x="17394" y="20826"/>
                </a:cubicBezTo>
                <a:cubicBezTo>
                  <a:pt x="17394" y="20397"/>
                  <a:pt x="17739" y="20050"/>
                  <a:pt x="18158" y="20050"/>
                </a:cubicBezTo>
                <a:close/>
                <a:moveTo>
                  <a:pt x="10740" y="16966"/>
                </a:moveTo>
                <a:lnTo>
                  <a:pt x="10740" y="18532"/>
                </a:lnTo>
                <a:lnTo>
                  <a:pt x="7973" y="18532"/>
                </a:lnTo>
                <a:cubicBezTo>
                  <a:pt x="6708" y="18532"/>
                  <a:pt x="5662" y="19533"/>
                  <a:pt x="5645" y="20788"/>
                </a:cubicBezTo>
                <a:cubicBezTo>
                  <a:pt x="5625" y="22071"/>
                  <a:pt x="6654" y="23119"/>
                  <a:pt x="7938" y="23119"/>
                </a:cubicBezTo>
                <a:lnTo>
                  <a:pt x="10740" y="23119"/>
                </a:lnTo>
                <a:lnTo>
                  <a:pt x="10740" y="24648"/>
                </a:lnTo>
                <a:lnTo>
                  <a:pt x="1529" y="24648"/>
                </a:lnTo>
                <a:lnTo>
                  <a:pt x="1529" y="16966"/>
                </a:lnTo>
                <a:close/>
                <a:moveTo>
                  <a:pt x="0" y="1"/>
                </a:moveTo>
                <a:lnTo>
                  <a:pt x="0" y="10741"/>
                </a:lnTo>
                <a:lnTo>
                  <a:pt x="12269" y="10741"/>
                </a:lnTo>
                <a:lnTo>
                  <a:pt x="12269" y="6154"/>
                </a:lnTo>
                <a:lnTo>
                  <a:pt x="15991" y="6154"/>
                </a:lnTo>
                <a:cubicBezTo>
                  <a:pt x="16219" y="6809"/>
                  <a:pt x="16747" y="7318"/>
                  <a:pt x="17403" y="7556"/>
                </a:cubicBezTo>
                <a:lnTo>
                  <a:pt x="17403" y="10942"/>
                </a:lnTo>
                <a:cubicBezTo>
                  <a:pt x="16500" y="11250"/>
                  <a:pt x="15856" y="12106"/>
                  <a:pt x="15856" y="13106"/>
                </a:cubicBezTo>
                <a:cubicBezTo>
                  <a:pt x="15856" y="14109"/>
                  <a:pt x="16500" y="14954"/>
                  <a:pt x="17403" y="15273"/>
                </a:cubicBezTo>
                <a:lnTo>
                  <a:pt x="17403" y="18659"/>
                </a:lnTo>
                <a:cubicBezTo>
                  <a:pt x="16747" y="18886"/>
                  <a:pt x="16219" y="19406"/>
                  <a:pt x="15991" y="20061"/>
                </a:cubicBezTo>
                <a:lnTo>
                  <a:pt x="12269" y="20061"/>
                </a:lnTo>
                <a:lnTo>
                  <a:pt x="12269" y="15437"/>
                </a:lnTo>
                <a:lnTo>
                  <a:pt x="0" y="15437"/>
                </a:lnTo>
                <a:lnTo>
                  <a:pt x="0" y="26177"/>
                </a:lnTo>
                <a:lnTo>
                  <a:pt x="12269" y="26177"/>
                </a:lnTo>
                <a:lnTo>
                  <a:pt x="12269" y="21590"/>
                </a:lnTo>
                <a:lnTo>
                  <a:pt x="15983" y="21590"/>
                </a:lnTo>
                <a:cubicBezTo>
                  <a:pt x="16300" y="22479"/>
                  <a:pt x="17164" y="23121"/>
                  <a:pt x="18169" y="23121"/>
                </a:cubicBezTo>
                <a:cubicBezTo>
                  <a:pt x="18202" y="23121"/>
                  <a:pt x="18234" y="23120"/>
                  <a:pt x="18268" y="23119"/>
                </a:cubicBezTo>
                <a:cubicBezTo>
                  <a:pt x="19449" y="23064"/>
                  <a:pt x="20415" y="22108"/>
                  <a:pt x="20461" y="20924"/>
                </a:cubicBezTo>
                <a:cubicBezTo>
                  <a:pt x="20506" y="19878"/>
                  <a:pt x="19851" y="18978"/>
                  <a:pt x="18932" y="18650"/>
                </a:cubicBezTo>
                <a:lnTo>
                  <a:pt x="18932" y="15273"/>
                </a:lnTo>
                <a:cubicBezTo>
                  <a:pt x="19578" y="15037"/>
                  <a:pt x="20104" y="14526"/>
                  <a:pt x="20334" y="13871"/>
                </a:cubicBezTo>
                <a:lnTo>
                  <a:pt x="26212" y="13871"/>
                </a:lnTo>
                <a:lnTo>
                  <a:pt x="26212" y="12342"/>
                </a:lnTo>
                <a:lnTo>
                  <a:pt x="20334" y="12342"/>
                </a:lnTo>
                <a:cubicBezTo>
                  <a:pt x="20104" y="11687"/>
                  <a:pt x="19578" y="11169"/>
                  <a:pt x="18932" y="10942"/>
                </a:cubicBezTo>
                <a:lnTo>
                  <a:pt x="18932" y="7556"/>
                </a:lnTo>
                <a:cubicBezTo>
                  <a:pt x="19851" y="7228"/>
                  <a:pt x="20506" y="6335"/>
                  <a:pt x="20461" y="5289"/>
                </a:cubicBezTo>
                <a:cubicBezTo>
                  <a:pt x="20415" y="4105"/>
                  <a:pt x="19449" y="3150"/>
                  <a:pt x="18268" y="3096"/>
                </a:cubicBezTo>
                <a:cubicBezTo>
                  <a:pt x="18227" y="3094"/>
                  <a:pt x="18186" y="3093"/>
                  <a:pt x="18146" y="3093"/>
                </a:cubicBezTo>
                <a:cubicBezTo>
                  <a:pt x="17151" y="3093"/>
                  <a:pt x="16298" y="3733"/>
                  <a:pt x="15983" y="4625"/>
                </a:cubicBezTo>
                <a:lnTo>
                  <a:pt x="12269" y="4625"/>
                </a:lnTo>
                <a:lnTo>
                  <a:pt x="122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 name="Google Shape;1102;p64"/>
          <p:cNvGrpSpPr/>
          <p:nvPr/>
        </p:nvGrpSpPr>
        <p:grpSpPr>
          <a:xfrm>
            <a:off x="6471620" y="2148291"/>
            <a:ext cx="399288" cy="399288"/>
            <a:chOff x="5908768" y="1931337"/>
            <a:chExt cx="399289" cy="399288"/>
          </a:xfrm>
        </p:grpSpPr>
        <p:sp>
          <p:nvSpPr>
            <p:cNvPr id="1103" name="Google Shape;1103;p64"/>
            <p:cNvSpPr/>
            <p:nvPr/>
          </p:nvSpPr>
          <p:spPr>
            <a:xfrm>
              <a:off x="6007202" y="1978049"/>
              <a:ext cx="87327" cy="93437"/>
            </a:xfrm>
            <a:custGeom>
              <a:avLst/>
              <a:gdLst/>
              <a:ahLst/>
              <a:cxnLst/>
              <a:rect l="l" t="t" r="r" b="b"/>
              <a:pathLst>
                <a:path w="5717" h="6117" extrusionOk="0">
                  <a:moveTo>
                    <a:pt x="4187" y="1529"/>
                  </a:moveTo>
                  <a:lnTo>
                    <a:pt x="4187" y="4587"/>
                  </a:lnTo>
                  <a:lnTo>
                    <a:pt x="1529" y="4587"/>
                  </a:lnTo>
                  <a:lnTo>
                    <a:pt x="1529" y="1529"/>
                  </a:lnTo>
                  <a:close/>
                  <a:moveTo>
                    <a:pt x="0" y="0"/>
                  </a:moveTo>
                  <a:lnTo>
                    <a:pt x="0" y="6116"/>
                  </a:lnTo>
                  <a:lnTo>
                    <a:pt x="5716" y="6116"/>
                  </a:lnTo>
                  <a:lnTo>
                    <a:pt x="5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4"/>
            <p:cNvSpPr/>
            <p:nvPr/>
          </p:nvSpPr>
          <p:spPr>
            <a:xfrm>
              <a:off x="6122881" y="1978049"/>
              <a:ext cx="87297" cy="23371"/>
            </a:xfrm>
            <a:custGeom>
              <a:avLst/>
              <a:gdLst/>
              <a:ahLst/>
              <a:cxnLst/>
              <a:rect l="l" t="t" r="r" b="b"/>
              <a:pathLst>
                <a:path w="5715" h="1530" extrusionOk="0">
                  <a:moveTo>
                    <a:pt x="0" y="0"/>
                  </a:moveTo>
                  <a:lnTo>
                    <a:pt x="0" y="1529"/>
                  </a:lnTo>
                  <a:lnTo>
                    <a:pt x="5714" y="1529"/>
                  </a:lnTo>
                  <a:lnTo>
                    <a:pt x="5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4"/>
            <p:cNvSpPr/>
            <p:nvPr/>
          </p:nvSpPr>
          <p:spPr>
            <a:xfrm>
              <a:off x="6122301" y="2024760"/>
              <a:ext cx="56181" cy="23371"/>
            </a:xfrm>
            <a:custGeom>
              <a:avLst/>
              <a:gdLst/>
              <a:ahLst/>
              <a:cxnLst/>
              <a:rect l="l" t="t" r="r" b="b"/>
              <a:pathLst>
                <a:path w="3678" h="1530" extrusionOk="0">
                  <a:moveTo>
                    <a:pt x="1" y="0"/>
                  </a:moveTo>
                  <a:lnTo>
                    <a:pt x="1" y="1529"/>
                  </a:lnTo>
                  <a:lnTo>
                    <a:pt x="3677" y="1529"/>
                  </a:lnTo>
                  <a:lnTo>
                    <a:pt x="3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4"/>
            <p:cNvSpPr/>
            <p:nvPr/>
          </p:nvSpPr>
          <p:spPr>
            <a:xfrm>
              <a:off x="6122881" y="2071472"/>
              <a:ext cx="79522" cy="23371"/>
            </a:xfrm>
            <a:custGeom>
              <a:avLst/>
              <a:gdLst/>
              <a:ahLst/>
              <a:cxnLst/>
              <a:rect l="l" t="t" r="r" b="b"/>
              <a:pathLst>
                <a:path w="5206" h="1530" extrusionOk="0">
                  <a:moveTo>
                    <a:pt x="0" y="0"/>
                  </a:moveTo>
                  <a:lnTo>
                    <a:pt x="0" y="1529"/>
                  </a:lnTo>
                  <a:lnTo>
                    <a:pt x="5205" y="1529"/>
                  </a:lnTo>
                  <a:lnTo>
                    <a:pt x="52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4"/>
            <p:cNvSpPr/>
            <p:nvPr/>
          </p:nvSpPr>
          <p:spPr>
            <a:xfrm>
              <a:off x="5908768" y="1931337"/>
              <a:ext cx="399289" cy="399288"/>
            </a:xfrm>
            <a:custGeom>
              <a:avLst/>
              <a:gdLst/>
              <a:ahLst/>
              <a:cxnLst/>
              <a:rect l="l" t="t" r="r" b="b"/>
              <a:pathLst>
                <a:path w="26140" h="26140" extrusionOk="0">
                  <a:moveTo>
                    <a:pt x="21260" y="1529"/>
                  </a:moveTo>
                  <a:lnTo>
                    <a:pt x="21260" y="12269"/>
                  </a:lnTo>
                  <a:lnTo>
                    <a:pt x="4915" y="12269"/>
                  </a:lnTo>
                  <a:lnTo>
                    <a:pt x="4915" y="1529"/>
                  </a:lnTo>
                  <a:close/>
                  <a:moveTo>
                    <a:pt x="5096" y="21042"/>
                  </a:moveTo>
                  <a:lnTo>
                    <a:pt x="5096" y="24611"/>
                  </a:lnTo>
                  <a:lnTo>
                    <a:pt x="1529" y="24611"/>
                  </a:lnTo>
                  <a:lnTo>
                    <a:pt x="1529" y="21042"/>
                  </a:lnTo>
                  <a:close/>
                  <a:moveTo>
                    <a:pt x="14854" y="21042"/>
                  </a:moveTo>
                  <a:lnTo>
                    <a:pt x="14854" y="24611"/>
                  </a:lnTo>
                  <a:lnTo>
                    <a:pt x="11287" y="24611"/>
                  </a:lnTo>
                  <a:lnTo>
                    <a:pt x="11287" y="21042"/>
                  </a:lnTo>
                  <a:close/>
                  <a:moveTo>
                    <a:pt x="24611" y="21042"/>
                  </a:moveTo>
                  <a:lnTo>
                    <a:pt x="24611" y="24611"/>
                  </a:lnTo>
                  <a:lnTo>
                    <a:pt x="21042" y="24611"/>
                  </a:lnTo>
                  <a:lnTo>
                    <a:pt x="21042" y="21042"/>
                  </a:lnTo>
                  <a:close/>
                  <a:moveTo>
                    <a:pt x="3349" y="0"/>
                  </a:moveTo>
                  <a:lnTo>
                    <a:pt x="3349" y="13798"/>
                  </a:lnTo>
                  <a:lnTo>
                    <a:pt x="12305" y="13798"/>
                  </a:lnTo>
                  <a:lnTo>
                    <a:pt x="12305" y="19513"/>
                  </a:lnTo>
                  <a:lnTo>
                    <a:pt x="9758" y="19513"/>
                  </a:lnTo>
                  <a:lnTo>
                    <a:pt x="9758" y="22062"/>
                  </a:lnTo>
                  <a:lnTo>
                    <a:pt x="6625" y="22062"/>
                  </a:lnTo>
                  <a:lnTo>
                    <a:pt x="6625" y="19513"/>
                  </a:lnTo>
                  <a:lnTo>
                    <a:pt x="0" y="19513"/>
                  </a:lnTo>
                  <a:lnTo>
                    <a:pt x="0" y="26140"/>
                  </a:lnTo>
                  <a:lnTo>
                    <a:pt x="6625" y="26140"/>
                  </a:lnTo>
                  <a:lnTo>
                    <a:pt x="6625" y="23591"/>
                  </a:lnTo>
                  <a:lnTo>
                    <a:pt x="9758" y="23591"/>
                  </a:lnTo>
                  <a:lnTo>
                    <a:pt x="9758" y="26140"/>
                  </a:lnTo>
                  <a:lnTo>
                    <a:pt x="16383" y="26140"/>
                  </a:lnTo>
                  <a:lnTo>
                    <a:pt x="16383" y="23591"/>
                  </a:lnTo>
                  <a:lnTo>
                    <a:pt x="19513" y="23591"/>
                  </a:lnTo>
                  <a:lnTo>
                    <a:pt x="19513" y="26140"/>
                  </a:lnTo>
                  <a:lnTo>
                    <a:pt x="26140" y="26140"/>
                  </a:lnTo>
                  <a:lnTo>
                    <a:pt x="26140" y="19513"/>
                  </a:lnTo>
                  <a:lnTo>
                    <a:pt x="19513" y="19513"/>
                  </a:lnTo>
                  <a:lnTo>
                    <a:pt x="19513" y="22062"/>
                  </a:lnTo>
                  <a:lnTo>
                    <a:pt x="16383" y="22062"/>
                  </a:lnTo>
                  <a:lnTo>
                    <a:pt x="16383" y="19513"/>
                  </a:lnTo>
                  <a:lnTo>
                    <a:pt x="13834" y="19513"/>
                  </a:lnTo>
                  <a:lnTo>
                    <a:pt x="13834" y="13798"/>
                  </a:lnTo>
                  <a:lnTo>
                    <a:pt x="22789" y="13798"/>
                  </a:lnTo>
                  <a:lnTo>
                    <a:pt x="227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64"/>
          <p:cNvGrpSpPr/>
          <p:nvPr/>
        </p:nvGrpSpPr>
        <p:grpSpPr>
          <a:xfrm>
            <a:off x="6471620" y="2647044"/>
            <a:ext cx="399289" cy="399258"/>
            <a:chOff x="6004400" y="2530100"/>
            <a:chExt cx="653500" cy="653450"/>
          </a:xfrm>
        </p:grpSpPr>
        <p:sp>
          <p:nvSpPr>
            <p:cNvPr id="1109" name="Google Shape;1109;p64"/>
            <p:cNvSpPr/>
            <p:nvPr/>
          </p:nvSpPr>
          <p:spPr>
            <a:xfrm>
              <a:off x="6261975" y="2606550"/>
              <a:ext cx="141075" cy="268475"/>
            </a:xfrm>
            <a:custGeom>
              <a:avLst/>
              <a:gdLst/>
              <a:ahLst/>
              <a:cxnLst/>
              <a:rect l="l" t="t" r="r" b="b"/>
              <a:pathLst>
                <a:path w="5643" h="10739" extrusionOk="0">
                  <a:moveTo>
                    <a:pt x="3059" y="3058"/>
                  </a:moveTo>
                  <a:lnTo>
                    <a:pt x="3059" y="4587"/>
                  </a:lnTo>
                  <a:lnTo>
                    <a:pt x="1530" y="4587"/>
                  </a:lnTo>
                  <a:lnTo>
                    <a:pt x="1530" y="3058"/>
                  </a:lnTo>
                  <a:close/>
                  <a:moveTo>
                    <a:pt x="4077" y="6116"/>
                  </a:moveTo>
                  <a:lnTo>
                    <a:pt x="4077" y="7645"/>
                  </a:lnTo>
                  <a:lnTo>
                    <a:pt x="1530" y="7645"/>
                  </a:lnTo>
                  <a:lnTo>
                    <a:pt x="1530" y="6116"/>
                  </a:lnTo>
                  <a:close/>
                  <a:moveTo>
                    <a:pt x="2002" y="0"/>
                  </a:moveTo>
                  <a:lnTo>
                    <a:pt x="2002" y="1529"/>
                  </a:lnTo>
                  <a:lnTo>
                    <a:pt x="1" y="1529"/>
                  </a:lnTo>
                  <a:lnTo>
                    <a:pt x="1" y="9209"/>
                  </a:lnTo>
                  <a:lnTo>
                    <a:pt x="2002" y="9209"/>
                  </a:lnTo>
                  <a:lnTo>
                    <a:pt x="2002" y="10738"/>
                  </a:lnTo>
                  <a:lnTo>
                    <a:pt x="3531" y="10738"/>
                  </a:lnTo>
                  <a:lnTo>
                    <a:pt x="3531" y="9174"/>
                  </a:lnTo>
                  <a:lnTo>
                    <a:pt x="5643" y="9174"/>
                  </a:lnTo>
                  <a:lnTo>
                    <a:pt x="5643" y="4587"/>
                  </a:lnTo>
                  <a:lnTo>
                    <a:pt x="4623" y="4587"/>
                  </a:lnTo>
                  <a:lnTo>
                    <a:pt x="4623" y="1529"/>
                  </a:lnTo>
                  <a:lnTo>
                    <a:pt x="3531" y="1529"/>
                  </a:lnTo>
                  <a:lnTo>
                    <a:pt x="35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4"/>
            <p:cNvSpPr/>
            <p:nvPr/>
          </p:nvSpPr>
          <p:spPr>
            <a:xfrm>
              <a:off x="6004400" y="2530100"/>
              <a:ext cx="653500" cy="653450"/>
            </a:xfrm>
            <a:custGeom>
              <a:avLst/>
              <a:gdLst/>
              <a:ahLst/>
              <a:cxnLst/>
              <a:rect l="l" t="t" r="r" b="b"/>
              <a:pathLst>
                <a:path w="26140" h="26138" extrusionOk="0">
                  <a:moveTo>
                    <a:pt x="3691" y="3047"/>
                  </a:moveTo>
                  <a:cubicBezTo>
                    <a:pt x="4887" y="3047"/>
                    <a:pt x="5861" y="4023"/>
                    <a:pt x="5861" y="5214"/>
                  </a:cubicBezTo>
                  <a:lnTo>
                    <a:pt x="5861" y="7645"/>
                  </a:lnTo>
                  <a:lnTo>
                    <a:pt x="3696" y="7645"/>
                  </a:lnTo>
                  <a:cubicBezTo>
                    <a:pt x="2495" y="7645"/>
                    <a:pt x="1529" y="6671"/>
                    <a:pt x="1529" y="5478"/>
                  </a:cubicBezTo>
                  <a:lnTo>
                    <a:pt x="1529" y="5251"/>
                  </a:lnTo>
                  <a:cubicBezTo>
                    <a:pt x="1529" y="4059"/>
                    <a:pt x="2467" y="3067"/>
                    <a:pt x="3659" y="3047"/>
                  </a:cubicBezTo>
                  <a:cubicBezTo>
                    <a:pt x="3670" y="3047"/>
                    <a:pt x="3680" y="3047"/>
                    <a:pt x="3691" y="3047"/>
                  </a:cubicBezTo>
                  <a:close/>
                  <a:moveTo>
                    <a:pt x="22439" y="3047"/>
                  </a:moveTo>
                  <a:cubicBezTo>
                    <a:pt x="23634" y="3047"/>
                    <a:pt x="24611" y="4023"/>
                    <a:pt x="24611" y="5214"/>
                  </a:cubicBezTo>
                  <a:lnTo>
                    <a:pt x="24611" y="5478"/>
                  </a:lnTo>
                  <a:cubicBezTo>
                    <a:pt x="24611" y="6671"/>
                    <a:pt x="23637" y="7645"/>
                    <a:pt x="22435" y="7645"/>
                  </a:cubicBezTo>
                  <a:lnTo>
                    <a:pt x="20277" y="7645"/>
                  </a:lnTo>
                  <a:lnTo>
                    <a:pt x="20277" y="5251"/>
                  </a:lnTo>
                  <a:cubicBezTo>
                    <a:pt x="20277" y="4059"/>
                    <a:pt x="21214" y="3067"/>
                    <a:pt x="22407" y="3047"/>
                  </a:cubicBezTo>
                  <a:cubicBezTo>
                    <a:pt x="22417" y="3047"/>
                    <a:pt x="22428" y="3047"/>
                    <a:pt x="22439" y="3047"/>
                  </a:cubicBezTo>
                  <a:close/>
                  <a:moveTo>
                    <a:pt x="18713" y="1529"/>
                  </a:moveTo>
                  <a:lnTo>
                    <a:pt x="18713" y="10611"/>
                  </a:lnTo>
                  <a:cubicBezTo>
                    <a:pt x="18713" y="13707"/>
                    <a:pt x="16228" y="16227"/>
                    <a:pt x="13152" y="16282"/>
                  </a:cubicBezTo>
                  <a:cubicBezTo>
                    <a:pt x="13119" y="16282"/>
                    <a:pt x="13086" y="16283"/>
                    <a:pt x="13054" y="16283"/>
                  </a:cubicBezTo>
                  <a:cubicBezTo>
                    <a:pt x="9923" y="16283"/>
                    <a:pt x="7390" y="13709"/>
                    <a:pt x="7390" y="10566"/>
                  </a:cubicBezTo>
                  <a:lnTo>
                    <a:pt x="7390" y="1529"/>
                  </a:lnTo>
                  <a:close/>
                  <a:moveTo>
                    <a:pt x="14089" y="17747"/>
                  </a:moveTo>
                  <a:lnTo>
                    <a:pt x="14089" y="21550"/>
                  </a:lnTo>
                  <a:lnTo>
                    <a:pt x="12051" y="21550"/>
                  </a:lnTo>
                  <a:lnTo>
                    <a:pt x="12051" y="17747"/>
                  </a:lnTo>
                  <a:cubicBezTo>
                    <a:pt x="12379" y="17802"/>
                    <a:pt x="12724" y="17819"/>
                    <a:pt x="13069" y="17819"/>
                  </a:cubicBezTo>
                  <a:cubicBezTo>
                    <a:pt x="13416" y="17819"/>
                    <a:pt x="13753" y="17802"/>
                    <a:pt x="14089" y="17747"/>
                  </a:cubicBezTo>
                  <a:close/>
                  <a:moveTo>
                    <a:pt x="15917" y="23079"/>
                  </a:moveTo>
                  <a:cubicBezTo>
                    <a:pt x="16736" y="23079"/>
                    <a:pt x="17403" y="23743"/>
                    <a:pt x="17403" y="24562"/>
                  </a:cubicBezTo>
                  <a:lnTo>
                    <a:pt x="17403" y="24608"/>
                  </a:lnTo>
                  <a:lnTo>
                    <a:pt x="8738" y="24608"/>
                  </a:lnTo>
                  <a:lnTo>
                    <a:pt x="8738" y="24562"/>
                  </a:lnTo>
                  <a:cubicBezTo>
                    <a:pt x="8738" y="23743"/>
                    <a:pt x="9393" y="23079"/>
                    <a:pt x="10212" y="23079"/>
                  </a:cubicBezTo>
                  <a:close/>
                  <a:moveTo>
                    <a:pt x="5861" y="0"/>
                  </a:moveTo>
                  <a:lnTo>
                    <a:pt x="5861" y="2239"/>
                  </a:lnTo>
                  <a:cubicBezTo>
                    <a:pt x="5261" y="1799"/>
                    <a:pt x="4520" y="1538"/>
                    <a:pt x="3725" y="1538"/>
                  </a:cubicBezTo>
                  <a:cubicBezTo>
                    <a:pt x="3712" y="1538"/>
                    <a:pt x="3698" y="1538"/>
                    <a:pt x="3685" y="1538"/>
                  </a:cubicBezTo>
                  <a:cubicBezTo>
                    <a:pt x="1656" y="1538"/>
                    <a:pt x="0" y="3248"/>
                    <a:pt x="0" y="5277"/>
                  </a:cubicBezTo>
                  <a:lnTo>
                    <a:pt x="0" y="5515"/>
                  </a:lnTo>
                  <a:cubicBezTo>
                    <a:pt x="0" y="7553"/>
                    <a:pt x="1647" y="9209"/>
                    <a:pt x="3696" y="9209"/>
                  </a:cubicBezTo>
                  <a:lnTo>
                    <a:pt x="5861" y="9209"/>
                  </a:lnTo>
                  <a:lnTo>
                    <a:pt x="5861" y="10638"/>
                  </a:lnTo>
                  <a:cubicBezTo>
                    <a:pt x="5861" y="13707"/>
                    <a:pt x="7801" y="16328"/>
                    <a:pt x="10522" y="17365"/>
                  </a:cubicBezTo>
                  <a:lnTo>
                    <a:pt x="10522" y="21550"/>
                  </a:lnTo>
                  <a:lnTo>
                    <a:pt x="9502" y="21550"/>
                  </a:lnTo>
                  <a:cubicBezTo>
                    <a:pt x="8229" y="21550"/>
                    <a:pt x="7209" y="22579"/>
                    <a:pt x="7209" y="23844"/>
                  </a:cubicBezTo>
                  <a:lnTo>
                    <a:pt x="7209" y="26137"/>
                  </a:lnTo>
                  <a:lnTo>
                    <a:pt x="18967" y="26137"/>
                  </a:lnTo>
                  <a:lnTo>
                    <a:pt x="18967" y="23844"/>
                  </a:lnTo>
                  <a:cubicBezTo>
                    <a:pt x="18967" y="22579"/>
                    <a:pt x="17938" y="21550"/>
                    <a:pt x="16673" y="21550"/>
                  </a:cubicBezTo>
                  <a:lnTo>
                    <a:pt x="15618" y="21550"/>
                  </a:lnTo>
                  <a:lnTo>
                    <a:pt x="15618" y="17354"/>
                  </a:lnTo>
                  <a:cubicBezTo>
                    <a:pt x="18340" y="16328"/>
                    <a:pt x="20277" y="13696"/>
                    <a:pt x="20277" y="10629"/>
                  </a:cubicBezTo>
                  <a:lnTo>
                    <a:pt x="20277" y="9174"/>
                  </a:lnTo>
                  <a:lnTo>
                    <a:pt x="22435" y="9174"/>
                  </a:lnTo>
                  <a:cubicBezTo>
                    <a:pt x="24482" y="9174"/>
                    <a:pt x="26140" y="7516"/>
                    <a:pt x="26140" y="5470"/>
                  </a:cubicBezTo>
                  <a:lnTo>
                    <a:pt x="26140" y="5269"/>
                  </a:lnTo>
                  <a:cubicBezTo>
                    <a:pt x="26140" y="3239"/>
                    <a:pt x="24473" y="1529"/>
                    <a:pt x="22444" y="1529"/>
                  </a:cubicBezTo>
                  <a:cubicBezTo>
                    <a:pt x="21634" y="1529"/>
                    <a:pt x="20887" y="1791"/>
                    <a:pt x="20277" y="2228"/>
                  </a:cubicBezTo>
                  <a:lnTo>
                    <a:pt x="202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64"/>
          <p:cNvGrpSpPr/>
          <p:nvPr/>
        </p:nvGrpSpPr>
        <p:grpSpPr>
          <a:xfrm>
            <a:off x="6470215" y="3145767"/>
            <a:ext cx="402099" cy="400190"/>
            <a:chOff x="5906797" y="2812377"/>
            <a:chExt cx="402099" cy="400190"/>
          </a:xfrm>
        </p:grpSpPr>
        <p:sp>
          <p:nvSpPr>
            <p:cNvPr id="1112" name="Google Shape;1112;p64"/>
            <p:cNvSpPr/>
            <p:nvPr/>
          </p:nvSpPr>
          <p:spPr>
            <a:xfrm>
              <a:off x="5906797" y="2812377"/>
              <a:ext cx="402099" cy="400190"/>
            </a:xfrm>
            <a:custGeom>
              <a:avLst/>
              <a:gdLst/>
              <a:ahLst/>
              <a:cxnLst/>
              <a:rect l="l" t="t" r="r" b="b"/>
              <a:pathLst>
                <a:path w="26324" h="26199" extrusionOk="0">
                  <a:moveTo>
                    <a:pt x="2659" y="1553"/>
                  </a:moveTo>
                  <a:cubicBezTo>
                    <a:pt x="3225" y="1553"/>
                    <a:pt x="3688" y="2016"/>
                    <a:pt x="3688" y="2582"/>
                  </a:cubicBezTo>
                  <a:cubicBezTo>
                    <a:pt x="3688" y="3137"/>
                    <a:pt x="3225" y="3600"/>
                    <a:pt x="2659" y="3600"/>
                  </a:cubicBezTo>
                  <a:cubicBezTo>
                    <a:pt x="2104" y="3600"/>
                    <a:pt x="1641" y="3137"/>
                    <a:pt x="1641" y="2582"/>
                  </a:cubicBezTo>
                  <a:cubicBezTo>
                    <a:pt x="1641" y="2016"/>
                    <a:pt x="2104" y="1553"/>
                    <a:pt x="2659" y="1553"/>
                  </a:cubicBezTo>
                  <a:close/>
                  <a:moveTo>
                    <a:pt x="13198" y="1553"/>
                  </a:moveTo>
                  <a:cubicBezTo>
                    <a:pt x="13764" y="1553"/>
                    <a:pt x="14218" y="2016"/>
                    <a:pt x="14218" y="2582"/>
                  </a:cubicBezTo>
                  <a:cubicBezTo>
                    <a:pt x="14218" y="3137"/>
                    <a:pt x="13764" y="3600"/>
                    <a:pt x="13198" y="3600"/>
                  </a:cubicBezTo>
                  <a:cubicBezTo>
                    <a:pt x="12635" y="3600"/>
                    <a:pt x="12169" y="3137"/>
                    <a:pt x="12169" y="2582"/>
                  </a:cubicBezTo>
                  <a:cubicBezTo>
                    <a:pt x="12169" y="2016"/>
                    <a:pt x="12635" y="1553"/>
                    <a:pt x="13198" y="1553"/>
                  </a:cubicBezTo>
                  <a:close/>
                  <a:moveTo>
                    <a:pt x="23728" y="1553"/>
                  </a:moveTo>
                  <a:cubicBezTo>
                    <a:pt x="24292" y="1553"/>
                    <a:pt x="24749" y="2016"/>
                    <a:pt x="24749" y="2582"/>
                  </a:cubicBezTo>
                  <a:cubicBezTo>
                    <a:pt x="24749" y="3137"/>
                    <a:pt x="24292" y="3600"/>
                    <a:pt x="23728" y="3600"/>
                  </a:cubicBezTo>
                  <a:cubicBezTo>
                    <a:pt x="23165" y="3600"/>
                    <a:pt x="22700" y="3137"/>
                    <a:pt x="22700" y="2582"/>
                  </a:cubicBezTo>
                  <a:cubicBezTo>
                    <a:pt x="22700" y="2016"/>
                    <a:pt x="23165" y="1553"/>
                    <a:pt x="23728" y="1553"/>
                  </a:cubicBezTo>
                  <a:close/>
                  <a:moveTo>
                    <a:pt x="24685" y="14949"/>
                  </a:moveTo>
                  <a:lnTo>
                    <a:pt x="24685" y="19536"/>
                  </a:lnTo>
                  <a:lnTo>
                    <a:pt x="17840" y="19536"/>
                  </a:lnTo>
                  <a:cubicBezTo>
                    <a:pt x="16575" y="19536"/>
                    <a:pt x="15529" y="18536"/>
                    <a:pt x="15511" y="17271"/>
                  </a:cubicBezTo>
                  <a:cubicBezTo>
                    <a:pt x="15492" y="15996"/>
                    <a:pt x="16520" y="14949"/>
                    <a:pt x="17805" y="14949"/>
                  </a:cubicBezTo>
                  <a:close/>
                  <a:moveTo>
                    <a:pt x="23156" y="9854"/>
                  </a:moveTo>
                  <a:lnTo>
                    <a:pt x="23156" y="13420"/>
                  </a:lnTo>
                  <a:lnTo>
                    <a:pt x="17805" y="13420"/>
                  </a:lnTo>
                  <a:cubicBezTo>
                    <a:pt x="15828" y="13420"/>
                    <a:pt x="14146" y="14904"/>
                    <a:pt x="13954" y="16869"/>
                  </a:cubicBezTo>
                  <a:cubicBezTo>
                    <a:pt x="13727" y="19163"/>
                    <a:pt x="15529" y="21103"/>
                    <a:pt x="17776" y="21103"/>
                  </a:cubicBezTo>
                  <a:lnTo>
                    <a:pt x="23156" y="21103"/>
                  </a:lnTo>
                  <a:lnTo>
                    <a:pt x="23156" y="24669"/>
                  </a:lnTo>
                  <a:lnTo>
                    <a:pt x="3205" y="24669"/>
                  </a:lnTo>
                  <a:lnTo>
                    <a:pt x="3205" y="9854"/>
                  </a:lnTo>
                  <a:close/>
                  <a:moveTo>
                    <a:pt x="13175" y="1"/>
                  </a:moveTo>
                  <a:cubicBezTo>
                    <a:pt x="11775" y="1"/>
                    <a:pt x="10632" y="1155"/>
                    <a:pt x="10632" y="2562"/>
                  </a:cubicBezTo>
                  <a:cubicBezTo>
                    <a:pt x="10632" y="3700"/>
                    <a:pt x="11379" y="4675"/>
                    <a:pt x="12416" y="4994"/>
                  </a:cubicBezTo>
                  <a:lnTo>
                    <a:pt x="12416" y="8287"/>
                  </a:lnTo>
                  <a:lnTo>
                    <a:pt x="9321" y="8287"/>
                  </a:lnTo>
                  <a:lnTo>
                    <a:pt x="9321" y="5804"/>
                  </a:lnTo>
                  <a:lnTo>
                    <a:pt x="5116" y="3336"/>
                  </a:lnTo>
                  <a:cubicBezTo>
                    <a:pt x="5217" y="3028"/>
                    <a:pt x="5263" y="2691"/>
                    <a:pt x="5234" y="2344"/>
                  </a:cubicBezTo>
                  <a:cubicBezTo>
                    <a:pt x="5125" y="1116"/>
                    <a:pt x="4153" y="125"/>
                    <a:pt x="2923" y="16"/>
                  </a:cubicBezTo>
                  <a:cubicBezTo>
                    <a:pt x="2844" y="8"/>
                    <a:pt x="2765" y="5"/>
                    <a:pt x="2686" y="5"/>
                  </a:cubicBezTo>
                  <a:cubicBezTo>
                    <a:pt x="1201" y="5"/>
                    <a:pt x="0" y="1297"/>
                    <a:pt x="156" y="2818"/>
                  </a:cubicBezTo>
                  <a:cubicBezTo>
                    <a:pt x="285" y="4057"/>
                    <a:pt x="1285" y="5029"/>
                    <a:pt x="2523" y="5112"/>
                  </a:cubicBezTo>
                  <a:cubicBezTo>
                    <a:pt x="2575" y="5114"/>
                    <a:pt x="2625" y="5116"/>
                    <a:pt x="2676" y="5116"/>
                  </a:cubicBezTo>
                  <a:cubicBezTo>
                    <a:pt x="3264" y="5116"/>
                    <a:pt x="3807" y="4920"/>
                    <a:pt x="4234" y="4592"/>
                  </a:cubicBezTo>
                  <a:lnTo>
                    <a:pt x="7792" y="6678"/>
                  </a:lnTo>
                  <a:lnTo>
                    <a:pt x="7792" y="8287"/>
                  </a:lnTo>
                  <a:lnTo>
                    <a:pt x="1676" y="8287"/>
                  </a:lnTo>
                  <a:lnTo>
                    <a:pt x="1676" y="26198"/>
                  </a:lnTo>
                  <a:lnTo>
                    <a:pt x="24685" y="26198"/>
                  </a:lnTo>
                  <a:lnTo>
                    <a:pt x="24685" y="21103"/>
                  </a:lnTo>
                  <a:lnTo>
                    <a:pt x="26249" y="21103"/>
                  </a:lnTo>
                  <a:lnTo>
                    <a:pt x="26249" y="13420"/>
                  </a:lnTo>
                  <a:lnTo>
                    <a:pt x="24685" y="13420"/>
                  </a:lnTo>
                  <a:lnTo>
                    <a:pt x="24685" y="8325"/>
                  </a:lnTo>
                  <a:lnTo>
                    <a:pt x="18604" y="8325"/>
                  </a:lnTo>
                  <a:lnTo>
                    <a:pt x="18604" y="3336"/>
                  </a:lnTo>
                  <a:lnTo>
                    <a:pt x="21262" y="3336"/>
                  </a:lnTo>
                  <a:cubicBezTo>
                    <a:pt x="21591" y="4367"/>
                    <a:pt x="22555" y="5117"/>
                    <a:pt x="23693" y="5117"/>
                  </a:cubicBezTo>
                  <a:cubicBezTo>
                    <a:pt x="23750" y="5117"/>
                    <a:pt x="23808" y="5115"/>
                    <a:pt x="23866" y="5112"/>
                  </a:cubicBezTo>
                  <a:cubicBezTo>
                    <a:pt x="25140" y="5029"/>
                    <a:pt x="26177" y="3991"/>
                    <a:pt x="26240" y="2709"/>
                  </a:cubicBezTo>
                  <a:cubicBezTo>
                    <a:pt x="26323" y="1243"/>
                    <a:pt x="25148" y="24"/>
                    <a:pt x="23702" y="24"/>
                  </a:cubicBezTo>
                  <a:cubicBezTo>
                    <a:pt x="22556" y="24"/>
                    <a:pt x="21590" y="769"/>
                    <a:pt x="21262" y="1807"/>
                  </a:cubicBezTo>
                  <a:lnTo>
                    <a:pt x="17075" y="1807"/>
                  </a:lnTo>
                  <a:lnTo>
                    <a:pt x="17075" y="8287"/>
                  </a:lnTo>
                  <a:lnTo>
                    <a:pt x="13945" y="8287"/>
                  </a:lnTo>
                  <a:lnTo>
                    <a:pt x="13945" y="4994"/>
                  </a:lnTo>
                  <a:cubicBezTo>
                    <a:pt x="15028" y="4657"/>
                    <a:pt x="15802" y="3600"/>
                    <a:pt x="15719" y="2390"/>
                  </a:cubicBezTo>
                  <a:cubicBezTo>
                    <a:pt x="15638" y="1108"/>
                    <a:pt x="14600" y="79"/>
                    <a:pt x="13316" y="5"/>
                  </a:cubicBezTo>
                  <a:cubicBezTo>
                    <a:pt x="13269" y="2"/>
                    <a:pt x="13222" y="1"/>
                    <a:pt x="13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4"/>
            <p:cNvSpPr/>
            <p:nvPr/>
          </p:nvSpPr>
          <p:spPr>
            <a:xfrm>
              <a:off x="6166920" y="3064081"/>
              <a:ext cx="23371" cy="23508"/>
            </a:xfrm>
            <a:custGeom>
              <a:avLst/>
              <a:gdLst/>
              <a:ahLst/>
              <a:cxnLst/>
              <a:rect l="l" t="t" r="r" b="b"/>
              <a:pathLst>
                <a:path w="1530" h="1539" extrusionOk="0">
                  <a:moveTo>
                    <a:pt x="765" y="0"/>
                  </a:moveTo>
                  <a:cubicBezTo>
                    <a:pt x="348" y="0"/>
                    <a:pt x="0" y="346"/>
                    <a:pt x="0" y="774"/>
                  </a:cubicBezTo>
                  <a:cubicBezTo>
                    <a:pt x="0" y="1193"/>
                    <a:pt x="348" y="1538"/>
                    <a:pt x="765" y="1538"/>
                  </a:cubicBezTo>
                  <a:cubicBezTo>
                    <a:pt x="1193" y="1538"/>
                    <a:pt x="1529" y="1193"/>
                    <a:pt x="1529" y="774"/>
                  </a:cubicBezTo>
                  <a:cubicBezTo>
                    <a:pt x="1529" y="346"/>
                    <a:pt x="1193"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64"/>
          <p:cNvGrpSpPr/>
          <p:nvPr/>
        </p:nvGrpSpPr>
        <p:grpSpPr>
          <a:xfrm>
            <a:off x="6471903" y="3645422"/>
            <a:ext cx="398723" cy="352028"/>
            <a:chOff x="5910173" y="3276375"/>
            <a:chExt cx="398723" cy="352028"/>
          </a:xfrm>
        </p:grpSpPr>
        <p:sp>
          <p:nvSpPr>
            <p:cNvPr id="1115" name="Google Shape;1115;p64"/>
            <p:cNvSpPr/>
            <p:nvPr/>
          </p:nvSpPr>
          <p:spPr>
            <a:xfrm>
              <a:off x="5910173" y="3276374"/>
              <a:ext cx="398723" cy="352028"/>
            </a:xfrm>
            <a:custGeom>
              <a:avLst/>
              <a:gdLst/>
              <a:ahLst/>
              <a:cxnLst/>
              <a:rect l="l" t="t" r="r" b="b"/>
              <a:pathLst>
                <a:path w="26103" h="23046" extrusionOk="0">
                  <a:moveTo>
                    <a:pt x="24573" y="1530"/>
                  </a:moveTo>
                  <a:lnTo>
                    <a:pt x="24573" y="15291"/>
                  </a:lnTo>
                  <a:lnTo>
                    <a:pt x="1529" y="15291"/>
                  </a:lnTo>
                  <a:lnTo>
                    <a:pt x="1529" y="1530"/>
                  </a:lnTo>
                  <a:close/>
                  <a:moveTo>
                    <a:pt x="15107" y="16820"/>
                  </a:moveTo>
                  <a:lnTo>
                    <a:pt x="15107" y="19732"/>
                  </a:lnTo>
                  <a:cubicBezTo>
                    <a:pt x="15107" y="20387"/>
                    <a:pt x="15299" y="21005"/>
                    <a:pt x="15627" y="21516"/>
                  </a:cubicBezTo>
                  <a:lnTo>
                    <a:pt x="10502" y="21516"/>
                  </a:lnTo>
                  <a:cubicBezTo>
                    <a:pt x="10839" y="21005"/>
                    <a:pt x="11031" y="20387"/>
                    <a:pt x="11031" y="19732"/>
                  </a:cubicBezTo>
                  <a:lnTo>
                    <a:pt x="11031" y="16820"/>
                  </a:lnTo>
                  <a:close/>
                  <a:moveTo>
                    <a:pt x="0" y="1"/>
                  </a:moveTo>
                  <a:lnTo>
                    <a:pt x="0" y="16820"/>
                  </a:lnTo>
                  <a:lnTo>
                    <a:pt x="9465" y="16820"/>
                  </a:lnTo>
                  <a:lnTo>
                    <a:pt x="9465" y="19732"/>
                  </a:lnTo>
                  <a:cubicBezTo>
                    <a:pt x="9465" y="20714"/>
                    <a:pt x="8663" y="21516"/>
                    <a:pt x="7680" y="21516"/>
                  </a:cubicBezTo>
                  <a:lnTo>
                    <a:pt x="7680" y="23045"/>
                  </a:lnTo>
                  <a:lnTo>
                    <a:pt x="18420" y="23045"/>
                  </a:lnTo>
                  <a:lnTo>
                    <a:pt x="18420" y="21516"/>
                  </a:lnTo>
                  <a:cubicBezTo>
                    <a:pt x="17437" y="21516"/>
                    <a:pt x="16636" y="20714"/>
                    <a:pt x="16636" y="19732"/>
                  </a:cubicBezTo>
                  <a:lnTo>
                    <a:pt x="16636" y="16820"/>
                  </a:lnTo>
                  <a:lnTo>
                    <a:pt x="26102" y="16820"/>
                  </a:lnTo>
                  <a:lnTo>
                    <a:pt x="261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4"/>
            <p:cNvSpPr/>
            <p:nvPr/>
          </p:nvSpPr>
          <p:spPr>
            <a:xfrm>
              <a:off x="5956885" y="3322933"/>
              <a:ext cx="23371" cy="23371"/>
            </a:xfrm>
            <a:custGeom>
              <a:avLst/>
              <a:gdLst/>
              <a:ahLst/>
              <a:cxnLst/>
              <a:rect l="l" t="t" r="r" b="b"/>
              <a:pathLst>
                <a:path w="1530" h="1530" extrusionOk="0">
                  <a:moveTo>
                    <a:pt x="765" y="0"/>
                  </a:moveTo>
                  <a:cubicBezTo>
                    <a:pt x="337" y="0"/>
                    <a:pt x="0" y="339"/>
                    <a:pt x="0" y="765"/>
                  </a:cubicBezTo>
                  <a:cubicBezTo>
                    <a:pt x="0" y="1184"/>
                    <a:pt x="337" y="1529"/>
                    <a:pt x="765" y="1529"/>
                  </a:cubicBezTo>
                  <a:cubicBezTo>
                    <a:pt x="1182" y="1529"/>
                    <a:pt x="1529" y="1184"/>
                    <a:pt x="1529" y="765"/>
                  </a:cubicBezTo>
                  <a:cubicBezTo>
                    <a:pt x="1529" y="339"/>
                    <a:pt x="1182"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4"/>
            <p:cNvSpPr/>
            <p:nvPr/>
          </p:nvSpPr>
          <p:spPr>
            <a:xfrm>
              <a:off x="6003597" y="3322933"/>
              <a:ext cx="23371" cy="23371"/>
            </a:xfrm>
            <a:custGeom>
              <a:avLst/>
              <a:gdLst/>
              <a:ahLst/>
              <a:cxnLst/>
              <a:rect l="l" t="t" r="r" b="b"/>
              <a:pathLst>
                <a:path w="1530" h="1530" extrusionOk="0">
                  <a:moveTo>
                    <a:pt x="765" y="0"/>
                  </a:moveTo>
                  <a:cubicBezTo>
                    <a:pt x="337" y="0"/>
                    <a:pt x="0" y="339"/>
                    <a:pt x="0" y="765"/>
                  </a:cubicBezTo>
                  <a:cubicBezTo>
                    <a:pt x="0" y="1184"/>
                    <a:pt x="337" y="1529"/>
                    <a:pt x="765" y="1529"/>
                  </a:cubicBezTo>
                  <a:cubicBezTo>
                    <a:pt x="1182" y="1529"/>
                    <a:pt x="1529" y="1184"/>
                    <a:pt x="1529" y="765"/>
                  </a:cubicBezTo>
                  <a:cubicBezTo>
                    <a:pt x="1529" y="339"/>
                    <a:pt x="1182"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4"/>
            <p:cNvSpPr/>
            <p:nvPr/>
          </p:nvSpPr>
          <p:spPr>
            <a:xfrm>
              <a:off x="6050308" y="3322933"/>
              <a:ext cx="23371" cy="23371"/>
            </a:xfrm>
            <a:custGeom>
              <a:avLst/>
              <a:gdLst/>
              <a:ahLst/>
              <a:cxnLst/>
              <a:rect l="l" t="t" r="r" b="b"/>
              <a:pathLst>
                <a:path w="1530" h="1530" extrusionOk="0">
                  <a:moveTo>
                    <a:pt x="765" y="0"/>
                  </a:moveTo>
                  <a:cubicBezTo>
                    <a:pt x="337" y="0"/>
                    <a:pt x="0" y="339"/>
                    <a:pt x="0" y="765"/>
                  </a:cubicBezTo>
                  <a:cubicBezTo>
                    <a:pt x="0" y="1184"/>
                    <a:pt x="337" y="1529"/>
                    <a:pt x="765" y="1529"/>
                  </a:cubicBezTo>
                  <a:cubicBezTo>
                    <a:pt x="1182" y="1529"/>
                    <a:pt x="1529" y="1184"/>
                    <a:pt x="1529" y="765"/>
                  </a:cubicBezTo>
                  <a:cubicBezTo>
                    <a:pt x="1529" y="339"/>
                    <a:pt x="1182"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4"/>
            <p:cNvSpPr/>
            <p:nvPr/>
          </p:nvSpPr>
          <p:spPr>
            <a:xfrm>
              <a:off x="5956885" y="3369797"/>
              <a:ext cx="93437" cy="23371"/>
            </a:xfrm>
            <a:custGeom>
              <a:avLst/>
              <a:gdLst/>
              <a:ahLst/>
              <a:cxnLst/>
              <a:rect l="l" t="t" r="r" b="b"/>
              <a:pathLst>
                <a:path w="6117" h="1530" extrusionOk="0">
                  <a:moveTo>
                    <a:pt x="0" y="1"/>
                  </a:moveTo>
                  <a:lnTo>
                    <a:pt x="0" y="1530"/>
                  </a:lnTo>
                  <a:lnTo>
                    <a:pt x="6116" y="1530"/>
                  </a:lnTo>
                  <a:lnTo>
                    <a:pt x="6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4"/>
            <p:cNvSpPr/>
            <p:nvPr/>
          </p:nvSpPr>
          <p:spPr>
            <a:xfrm>
              <a:off x="5980241" y="3416509"/>
              <a:ext cx="166834" cy="23371"/>
            </a:xfrm>
            <a:custGeom>
              <a:avLst/>
              <a:gdLst/>
              <a:ahLst/>
              <a:cxnLst/>
              <a:rect l="l" t="t" r="r" b="b"/>
              <a:pathLst>
                <a:path w="10922" h="1530" extrusionOk="0">
                  <a:moveTo>
                    <a:pt x="0" y="1"/>
                  </a:moveTo>
                  <a:lnTo>
                    <a:pt x="0" y="1530"/>
                  </a:lnTo>
                  <a:lnTo>
                    <a:pt x="10922" y="1530"/>
                  </a:lnTo>
                  <a:lnTo>
                    <a:pt x="109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4"/>
            <p:cNvSpPr/>
            <p:nvPr/>
          </p:nvSpPr>
          <p:spPr>
            <a:xfrm>
              <a:off x="5964660" y="3463220"/>
              <a:ext cx="205770" cy="23371"/>
            </a:xfrm>
            <a:custGeom>
              <a:avLst/>
              <a:gdLst/>
              <a:ahLst/>
              <a:cxnLst/>
              <a:rect l="l" t="t" r="r" b="b"/>
              <a:pathLst>
                <a:path w="13471" h="1530" extrusionOk="0">
                  <a:moveTo>
                    <a:pt x="0" y="1"/>
                  </a:moveTo>
                  <a:lnTo>
                    <a:pt x="0" y="1530"/>
                  </a:lnTo>
                  <a:lnTo>
                    <a:pt x="13471" y="1530"/>
                  </a:lnTo>
                  <a:lnTo>
                    <a:pt x="134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4"/>
            <p:cNvSpPr/>
            <p:nvPr/>
          </p:nvSpPr>
          <p:spPr>
            <a:xfrm>
              <a:off x="6170418" y="3416509"/>
              <a:ext cx="70082" cy="23371"/>
            </a:xfrm>
            <a:custGeom>
              <a:avLst/>
              <a:gdLst/>
              <a:ahLst/>
              <a:cxnLst/>
              <a:rect l="l" t="t" r="r" b="b"/>
              <a:pathLst>
                <a:path w="4588" h="1530" extrusionOk="0">
                  <a:moveTo>
                    <a:pt x="1" y="1"/>
                  </a:moveTo>
                  <a:lnTo>
                    <a:pt x="1" y="1530"/>
                  </a:lnTo>
                  <a:lnTo>
                    <a:pt x="4588" y="1530"/>
                  </a:lnTo>
                  <a:lnTo>
                    <a:pt x="45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4"/>
          <p:cNvGrpSpPr/>
          <p:nvPr/>
        </p:nvGrpSpPr>
        <p:grpSpPr>
          <a:xfrm>
            <a:off x="7121639" y="1680958"/>
            <a:ext cx="400404" cy="335867"/>
            <a:chOff x="6348619" y="1523048"/>
            <a:chExt cx="400404" cy="335867"/>
          </a:xfrm>
        </p:grpSpPr>
        <p:sp>
          <p:nvSpPr>
            <p:cNvPr id="1124" name="Google Shape;1124;p64"/>
            <p:cNvSpPr/>
            <p:nvPr/>
          </p:nvSpPr>
          <p:spPr>
            <a:xfrm>
              <a:off x="6348619" y="1523048"/>
              <a:ext cx="400404" cy="335867"/>
            </a:xfrm>
            <a:custGeom>
              <a:avLst/>
              <a:gdLst/>
              <a:ahLst/>
              <a:cxnLst/>
              <a:rect l="l" t="t" r="r" b="b"/>
              <a:pathLst>
                <a:path w="26213" h="21988" extrusionOk="0">
                  <a:moveTo>
                    <a:pt x="22573" y="5605"/>
                  </a:moveTo>
                  <a:lnTo>
                    <a:pt x="24683" y="7709"/>
                  </a:lnTo>
                  <a:lnTo>
                    <a:pt x="24683" y="17365"/>
                  </a:lnTo>
                  <a:lnTo>
                    <a:pt x="3642" y="17365"/>
                  </a:lnTo>
                  <a:lnTo>
                    <a:pt x="1530" y="15253"/>
                  </a:lnTo>
                  <a:lnTo>
                    <a:pt x="1530" y="5605"/>
                  </a:lnTo>
                  <a:close/>
                  <a:moveTo>
                    <a:pt x="9249" y="18929"/>
                  </a:moveTo>
                  <a:lnTo>
                    <a:pt x="9249" y="20458"/>
                  </a:lnTo>
                  <a:lnTo>
                    <a:pt x="7720" y="20458"/>
                  </a:lnTo>
                  <a:lnTo>
                    <a:pt x="7720" y="18929"/>
                  </a:lnTo>
                  <a:close/>
                  <a:moveTo>
                    <a:pt x="12342" y="18929"/>
                  </a:moveTo>
                  <a:lnTo>
                    <a:pt x="12342" y="20458"/>
                  </a:lnTo>
                  <a:lnTo>
                    <a:pt x="10813" y="20458"/>
                  </a:lnTo>
                  <a:lnTo>
                    <a:pt x="10813" y="18929"/>
                  </a:lnTo>
                  <a:close/>
                  <a:moveTo>
                    <a:pt x="15400" y="18929"/>
                  </a:moveTo>
                  <a:lnTo>
                    <a:pt x="15400" y="20458"/>
                  </a:lnTo>
                  <a:lnTo>
                    <a:pt x="13871" y="20458"/>
                  </a:lnTo>
                  <a:lnTo>
                    <a:pt x="13871" y="18929"/>
                  </a:lnTo>
                  <a:close/>
                  <a:moveTo>
                    <a:pt x="18495" y="18929"/>
                  </a:moveTo>
                  <a:lnTo>
                    <a:pt x="18495" y="20458"/>
                  </a:lnTo>
                  <a:lnTo>
                    <a:pt x="16966" y="20458"/>
                  </a:lnTo>
                  <a:lnTo>
                    <a:pt x="16966" y="18929"/>
                  </a:lnTo>
                  <a:close/>
                  <a:moveTo>
                    <a:pt x="21553" y="18929"/>
                  </a:moveTo>
                  <a:lnTo>
                    <a:pt x="21553" y="20458"/>
                  </a:lnTo>
                  <a:lnTo>
                    <a:pt x="20024" y="20458"/>
                  </a:lnTo>
                  <a:lnTo>
                    <a:pt x="20024" y="18929"/>
                  </a:lnTo>
                  <a:close/>
                  <a:moveTo>
                    <a:pt x="1" y="0"/>
                  </a:moveTo>
                  <a:lnTo>
                    <a:pt x="1" y="15917"/>
                  </a:lnTo>
                  <a:lnTo>
                    <a:pt x="2987" y="18929"/>
                  </a:lnTo>
                  <a:lnTo>
                    <a:pt x="6191" y="18929"/>
                  </a:lnTo>
                  <a:lnTo>
                    <a:pt x="6191" y="21987"/>
                  </a:lnTo>
                  <a:lnTo>
                    <a:pt x="23082" y="21987"/>
                  </a:lnTo>
                  <a:lnTo>
                    <a:pt x="23082" y="18929"/>
                  </a:lnTo>
                  <a:lnTo>
                    <a:pt x="26212" y="18929"/>
                  </a:lnTo>
                  <a:lnTo>
                    <a:pt x="26212" y="7088"/>
                  </a:lnTo>
                  <a:lnTo>
                    <a:pt x="23191" y="4076"/>
                  </a:lnTo>
                  <a:lnTo>
                    <a:pt x="1530" y="4076"/>
                  </a:lnTo>
                  <a:lnTo>
                    <a:pt x="1530" y="1529"/>
                  </a:lnTo>
                  <a:lnTo>
                    <a:pt x="3205" y="1529"/>
                  </a:lnTo>
                  <a:lnTo>
                    <a:pt x="32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4"/>
            <p:cNvSpPr/>
            <p:nvPr/>
          </p:nvSpPr>
          <p:spPr>
            <a:xfrm>
              <a:off x="6401884" y="1632311"/>
              <a:ext cx="132893" cy="132908"/>
            </a:xfrm>
            <a:custGeom>
              <a:avLst/>
              <a:gdLst/>
              <a:ahLst/>
              <a:cxnLst/>
              <a:rect l="l" t="t" r="r" b="b"/>
              <a:pathLst>
                <a:path w="8700" h="8701" extrusionOk="0">
                  <a:moveTo>
                    <a:pt x="4351" y="1530"/>
                  </a:moveTo>
                  <a:cubicBezTo>
                    <a:pt x="4843" y="1530"/>
                    <a:pt x="5314" y="1665"/>
                    <a:pt x="5716" y="1893"/>
                  </a:cubicBezTo>
                  <a:lnTo>
                    <a:pt x="4351" y="3258"/>
                  </a:lnTo>
                  <a:lnTo>
                    <a:pt x="2977" y="1893"/>
                  </a:lnTo>
                  <a:cubicBezTo>
                    <a:pt x="3386" y="1665"/>
                    <a:pt x="3851" y="1530"/>
                    <a:pt x="4351" y="1530"/>
                  </a:cubicBezTo>
                  <a:close/>
                  <a:moveTo>
                    <a:pt x="1894" y="2976"/>
                  </a:moveTo>
                  <a:lnTo>
                    <a:pt x="3259" y="4350"/>
                  </a:lnTo>
                  <a:lnTo>
                    <a:pt x="1894" y="5715"/>
                  </a:lnTo>
                  <a:cubicBezTo>
                    <a:pt x="1667" y="5315"/>
                    <a:pt x="1529" y="4841"/>
                    <a:pt x="1529" y="4350"/>
                  </a:cubicBezTo>
                  <a:cubicBezTo>
                    <a:pt x="1529" y="3850"/>
                    <a:pt x="1667" y="3387"/>
                    <a:pt x="1894" y="2976"/>
                  </a:cubicBezTo>
                  <a:close/>
                  <a:moveTo>
                    <a:pt x="6808" y="2976"/>
                  </a:moveTo>
                  <a:cubicBezTo>
                    <a:pt x="7036" y="3387"/>
                    <a:pt x="7162" y="3850"/>
                    <a:pt x="7162" y="4350"/>
                  </a:cubicBezTo>
                  <a:cubicBezTo>
                    <a:pt x="7162" y="4841"/>
                    <a:pt x="7036" y="5315"/>
                    <a:pt x="6808" y="5715"/>
                  </a:cubicBezTo>
                  <a:lnTo>
                    <a:pt x="5434" y="4350"/>
                  </a:lnTo>
                  <a:lnTo>
                    <a:pt x="6808" y="2976"/>
                  </a:lnTo>
                  <a:close/>
                  <a:moveTo>
                    <a:pt x="4351" y="5433"/>
                  </a:moveTo>
                  <a:lnTo>
                    <a:pt x="5716" y="6807"/>
                  </a:lnTo>
                  <a:cubicBezTo>
                    <a:pt x="5314" y="7034"/>
                    <a:pt x="4843" y="7163"/>
                    <a:pt x="4351" y="7163"/>
                  </a:cubicBezTo>
                  <a:cubicBezTo>
                    <a:pt x="3851" y="7163"/>
                    <a:pt x="3386" y="7034"/>
                    <a:pt x="2977" y="6807"/>
                  </a:cubicBezTo>
                  <a:lnTo>
                    <a:pt x="4351" y="5433"/>
                  </a:lnTo>
                  <a:close/>
                  <a:moveTo>
                    <a:pt x="4351" y="1"/>
                  </a:moveTo>
                  <a:cubicBezTo>
                    <a:pt x="1948" y="1"/>
                    <a:pt x="0" y="1947"/>
                    <a:pt x="0" y="4350"/>
                  </a:cubicBezTo>
                  <a:cubicBezTo>
                    <a:pt x="0" y="6744"/>
                    <a:pt x="1948" y="8701"/>
                    <a:pt x="4351" y="8701"/>
                  </a:cubicBezTo>
                  <a:cubicBezTo>
                    <a:pt x="6745" y="8701"/>
                    <a:pt x="8700" y="6744"/>
                    <a:pt x="8700" y="4350"/>
                  </a:cubicBezTo>
                  <a:cubicBezTo>
                    <a:pt x="8700" y="1947"/>
                    <a:pt x="6745" y="1"/>
                    <a:pt x="4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4"/>
            <p:cNvSpPr/>
            <p:nvPr/>
          </p:nvSpPr>
          <p:spPr>
            <a:xfrm>
              <a:off x="6562870" y="1632311"/>
              <a:ext cx="133076" cy="132908"/>
            </a:xfrm>
            <a:custGeom>
              <a:avLst/>
              <a:gdLst/>
              <a:ahLst/>
              <a:cxnLst/>
              <a:rect l="l" t="t" r="r" b="b"/>
              <a:pathLst>
                <a:path w="8712" h="8701" extrusionOk="0">
                  <a:moveTo>
                    <a:pt x="4351" y="1530"/>
                  </a:moveTo>
                  <a:cubicBezTo>
                    <a:pt x="4851" y="1530"/>
                    <a:pt x="5315" y="1665"/>
                    <a:pt x="5725" y="1893"/>
                  </a:cubicBezTo>
                  <a:lnTo>
                    <a:pt x="4351" y="3258"/>
                  </a:lnTo>
                  <a:lnTo>
                    <a:pt x="2986" y="1893"/>
                  </a:lnTo>
                  <a:cubicBezTo>
                    <a:pt x="3386" y="1665"/>
                    <a:pt x="3860" y="1530"/>
                    <a:pt x="4351" y="1530"/>
                  </a:cubicBezTo>
                  <a:close/>
                  <a:moveTo>
                    <a:pt x="1894" y="2976"/>
                  </a:moveTo>
                  <a:lnTo>
                    <a:pt x="3268" y="4350"/>
                  </a:lnTo>
                  <a:lnTo>
                    <a:pt x="1894" y="5715"/>
                  </a:lnTo>
                  <a:cubicBezTo>
                    <a:pt x="1667" y="5315"/>
                    <a:pt x="1538" y="4841"/>
                    <a:pt x="1538" y="4350"/>
                  </a:cubicBezTo>
                  <a:cubicBezTo>
                    <a:pt x="1538" y="3850"/>
                    <a:pt x="1667" y="3387"/>
                    <a:pt x="1894" y="2976"/>
                  </a:cubicBezTo>
                  <a:close/>
                  <a:moveTo>
                    <a:pt x="6809" y="2976"/>
                  </a:moveTo>
                  <a:cubicBezTo>
                    <a:pt x="7036" y="3387"/>
                    <a:pt x="7171" y="3850"/>
                    <a:pt x="7171" y="4350"/>
                  </a:cubicBezTo>
                  <a:cubicBezTo>
                    <a:pt x="7171" y="4841"/>
                    <a:pt x="7036" y="5315"/>
                    <a:pt x="6809" y="5715"/>
                  </a:cubicBezTo>
                  <a:lnTo>
                    <a:pt x="5443" y="4350"/>
                  </a:lnTo>
                  <a:lnTo>
                    <a:pt x="6809" y="2976"/>
                  </a:lnTo>
                  <a:close/>
                  <a:moveTo>
                    <a:pt x="4351" y="5433"/>
                  </a:moveTo>
                  <a:lnTo>
                    <a:pt x="5725" y="6807"/>
                  </a:lnTo>
                  <a:cubicBezTo>
                    <a:pt x="5315" y="7034"/>
                    <a:pt x="4851" y="7163"/>
                    <a:pt x="4351" y="7163"/>
                  </a:cubicBezTo>
                  <a:cubicBezTo>
                    <a:pt x="3860" y="7163"/>
                    <a:pt x="3386" y="7034"/>
                    <a:pt x="2986" y="6807"/>
                  </a:cubicBezTo>
                  <a:lnTo>
                    <a:pt x="4351" y="5433"/>
                  </a:lnTo>
                  <a:close/>
                  <a:moveTo>
                    <a:pt x="4351" y="1"/>
                  </a:moveTo>
                  <a:cubicBezTo>
                    <a:pt x="1957" y="1"/>
                    <a:pt x="0" y="1947"/>
                    <a:pt x="0" y="4350"/>
                  </a:cubicBezTo>
                  <a:cubicBezTo>
                    <a:pt x="0" y="6744"/>
                    <a:pt x="1957" y="8701"/>
                    <a:pt x="4351" y="8701"/>
                  </a:cubicBezTo>
                  <a:cubicBezTo>
                    <a:pt x="6754" y="8701"/>
                    <a:pt x="8711" y="6744"/>
                    <a:pt x="8711" y="4350"/>
                  </a:cubicBezTo>
                  <a:cubicBezTo>
                    <a:pt x="8711" y="1947"/>
                    <a:pt x="6754" y="1"/>
                    <a:pt x="4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 name="Google Shape;1127;p64"/>
          <p:cNvSpPr/>
          <p:nvPr/>
        </p:nvSpPr>
        <p:spPr>
          <a:xfrm>
            <a:off x="7120960" y="2118249"/>
            <a:ext cx="401763" cy="399487"/>
          </a:xfrm>
          <a:custGeom>
            <a:avLst/>
            <a:gdLst/>
            <a:ahLst/>
            <a:cxnLst/>
            <a:rect l="l" t="t" r="r" b="b"/>
            <a:pathLst>
              <a:path w="26302" h="26153" extrusionOk="0">
                <a:moveTo>
                  <a:pt x="23672" y="1516"/>
                </a:moveTo>
                <a:cubicBezTo>
                  <a:pt x="24236" y="1516"/>
                  <a:pt x="24692" y="1970"/>
                  <a:pt x="24692" y="2534"/>
                </a:cubicBezTo>
                <a:cubicBezTo>
                  <a:pt x="24692" y="3100"/>
                  <a:pt x="24236" y="3554"/>
                  <a:pt x="23672" y="3554"/>
                </a:cubicBezTo>
                <a:cubicBezTo>
                  <a:pt x="23108" y="3554"/>
                  <a:pt x="22652" y="3100"/>
                  <a:pt x="22652" y="2534"/>
                </a:cubicBezTo>
                <a:cubicBezTo>
                  <a:pt x="22652" y="1970"/>
                  <a:pt x="23108" y="1516"/>
                  <a:pt x="23672" y="1516"/>
                </a:cubicBezTo>
                <a:close/>
                <a:moveTo>
                  <a:pt x="13142" y="6776"/>
                </a:moveTo>
                <a:cubicBezTo>
                  <a:pt x="13707" y="6776"/>
                  <a:pt x="14162" y="7241"/>
                  <a:pt x="14162" y="7796"/>
                </a:cubicBezTo>
                <a:cubicBezTo>
                  <a:pt x="14162" y="8359"/>
                  <a:pt x="13707" y="8824"/>
                  <a:pt x="13142" y="8824"/>
                </a:cubicBezTo>
                <a:cubicBezTo>
                  <a:pt x="12578" y="8824"/>
                  <a:pt x="12124" y="8359"/>
                  <a:pt x="12124" y="7796"/>
                </a:cubicBezTo>
                <a:cubicBezTo>
                  <a:pt x="12124" y="7241"/>
                  <a:pt x="12578" y="6776"/>
                  <a:pt x="13142" y="6776"/>
                </a:cubicBezTo>
                <a:close/>
                <a:moveTo>
                  <a:pt x="13142" y="2835"/>
                </a:moveTo>
                <a:lnTo>
                  <a:pt x="19531" y="6939"/>
                </a:lnTo>
                <a:lnTo>
                  <a:pt x="19531" y="8824"/>
                </a:lnTo>
                <a:lnTo>
                  <a:pt x="15481" y="8824"/>
                </a:lnTo>
                <a:cubicBezTo>
                  <a:pt x="15645" y="8451"/>
                  <a:pt x="15728" y="8040"/>
                  <a:pt x="15691" y="7603"/>
                </a:cubicBezTo>
                <a:cubicBezTo>
                  <a:pt x="15590" y="6330"/>
                  <a:pt x="14553" y="5310"/>
                  <a:pt x="13279" y="5247"/>
                </a:cubicBezTo>
                <a:cubicBezTo>
                  <a:pt x="13236" y="5245"/>
                  <a:pt x="13193" y="5244"/>
                  <a:pt x="13150" y="5244"/>
                </a:cubicBezTo>
                <a:cubicBezTo>
                  <a:pt x="11734" y="5244"/>
                  <a:pt x="10584" y="6390"/>
                  <a:pt x="10584" y="7804"/>
                </a:cubicBezTo>
                <a:cubicBezTo>
                  <a:pt x="10584" y="8169"/>
                  <a:pt x="10667" y="8514"/>
                  <a:pt x="10802" y="8824"/>
                </a:cubicBezTo>
                <a:lnTo>
                  <a:pt x="6753" y="8824"/>
                </a:lnTo>
                <a:lnTo>
                  <a:pt x="6753" y="6939"/>
                </a:lnTo>
                <a:lnTo>
                  <a:pt x="13142" y="2835"/>
                </a:lnTo>
                <a:close/>
                <a:moveTo>
                  <a:pt x="2611" y="12300"/>
                </a:moveTo>
                <a:cubicBezTo>
                  <a:pt x="3177" y="12300"/>
                  <a:pt x="3631" y="12756"/>
                  <a:pt x="3631" y="13320"/>
                </a:cubicBezTo>
                <a:cubicBezTo>
                  <a:pt x="3631" y="13883"/>
                  <a:pt x="3177" y="14340"/>
                  <a:pt x="2611" y="14340"/>
                </a:cubicBezTo>
                <a:cubicBezTo>
                  <a:pt x="2048" y="14340"/>
                  <a:pt x="1593" y="13883"/>
                  <a:pt x="1593" y="13320"/>
                </a:cubicBezTo>
                <a:cubicBezTo>
                  <a:pt x="1593" y="12756"/>
                  <a:pt x="2048" y="12300"/>
                  <a:pt x="2611" y="12300"/>
                </a:cubicBezTo>
                <a:close/>
                <a:moveTo>
                  <a:pt x="10575" y="10353"/>
                </a:moveTo>
                <a:lnTo>
                  <a:pt x="10575" y="15958"/>
                </a:lnTo>
                <a:lnTo>
                  <a:pt x="8537" y="15958"/>
                </a:lnTo>
                <a:lnTo>
                  <a:pt x="8537" y="10353"/>
                </a:lnTo>
                <a:close/>
                <a:moveTo>
                  <a:pt x="14179" y="10353"/>
                </a:moveTo>
                <a:lnTo>
                  <a:pt x="14179" y="15958"/>
                </a:lnTo>
                <a:lnTo>
                  <a:pt x="12141" y="15958"/>
                </a:lnTo>
                <a:lnTo>
                  <a:pt x="12141" y="10353"/>
                </a:lnTo>
                <a:close/>
                <a:moveTo>
                  <a:pt x="17748" y="10353"/>
                </a:moveTo>
                <a:lnTo>
                  <a:pt x="17748" y="15958"/>
                </a:lnTo>
                <a:lnTo>
                  <a:pt x="15708" y="15958"/>
                </a:lnTo>
                <a:lnTo>
                  <a:pt x="15708" y="10353"/>
                </a:lnTo>
                <a:close/>
                <a:moveTo>
                  <a:pt x="19531" y="17524"/>
                </a:moveTo>
                <a:lnTo>
                  <a:pt x="19531" y="19053"/>
                </a:lnTo>
                <a:lnTo>
                  <a:pt x="6753" y="19053"/>
                </a:lnTo>
                <a:lnTo>
                  <a:pt x="6753" y="17524"/>
                </a:lnTo>
                <a:close/>
                <a:moveTo>
                  <a:pt x="2611" y="22574"/>
                </a:moveTo>
                <a:cubicBezTo>
                  <a:pt x="3177" y="22574"/>
                  <a:pt x="3631" y="23031"/>
                  <a:pt x="3631" y="23595"/>
                </a:cubicBezTo>
                <a:cubicBezTo>
                  <a:pt x="3631" y="24158"/>
                  <a:pt x="3177" y="24623"/>
                  <a:pt x="2611" y="24623"/>
                </a:cubicBezTo>
                <a:cubicBezTo>
                  <a:pt x="2048" y="24623"/>
                  <a:pt x="1593" y="24158"/>
                  <a:pt x="1593" y="23595"/>
                </a:cubicBezTo>
                <a:cubicBezTo>
                  <a:pt x="1593" y="23031"/>
                  <a:pt x="2048" y="22574"/>
                  <a:pt x="2611" y="22574"/>
                </a:cubicBezTo>
                <a:close/>
                <a:moveTo>
                  <a:pt x="23672" y="22574"/>
                </a:moveTo>
                <a:cubicBezTo>
                  <a:pt x="24236" y="22574"/>
                  <a:pt x="24692" y="23031"/>
                  <a:pt x="24692" y="23595"/>
                </a:cubicBezTo>
                <a:cubicBezTo>
                  <a:pt x="24692" y="24158"/>
                  <a:pt x="24236" y="24623"/>
                  <a:pt x="23672" y="24623"/>
                </a:cubicBezTo>
                <a:cubicBezTo>
                  <a:pt x="23108" y="24623"/>
                  <a:pt x="22652" y="24158"/>
                  <a:pt x="22652" y="23595"/>
                </a:cubicBezTo>
                <a:cubicBezTo>
                  <a:pt x="22652" y="23031"/>
                  <a:pt x="23108" y="22574"/>
                  <a:pt x="23672" y="22574"/>
                </a:cubicBezTo>
                <a:close/>
                <a:moveTo>
                  <a:pt x="23676" y="0"/>
                </a:moveTo>
                <a:cubicBezTo>
                  <a:pt x="22274" y="0"/>
                  <a:pt x="21134" y="1144"/>
                  <a:pt x="21134" y="2545"/>
                </a:cubicBezTo>
                <a:cubicBezTo>
                  <a:pt x="21134" y="3691"/>
                  <a:pt x="21887" y="4655"/>
                  <a:pt x="22916" y="4982"/>
                </a:cubicBezTo>
                <a:lnTo>
                  <a:pt x="22916" y="7186"/>
                </a:lnTo>
                <a:lnTo>
                  <a:pt x="21060" y="7186"/>
                </a:lnTo>
                <a:lnTo>
                  <a:pt x="21060" y="6103"/>
                </a:lnTo>
                <a:lnTo>
                  <a:pt x="13142" y="1005"/>
                </a:lnTo>
                <a:lnTo>
                  <a:pt x="5224" y="6103"/>
                </a:lnTo>
                <a:lnTo>
                  <a:pt x="5224" y="10353"/>
                </a:lnTo>
                <a:lnTo>
                  <a:pt x="7008" y="10353"/>
                </a:lnTo>
                <a:lnTo>
                  <a:pt x="7008" y="15995"/>
                </a:lnTo>
                <a:lnTo>
                  <a:pt x="5224" y="15995"/>
                </a:lnTo>
                <a:lnTo>
                  <a:pt x="5224" y="17524"/>
                </a:lnTo>
                <a:lnTo>
                  <a:pt x="3367" y="17524"/>
                </a:lnTo>
                <a:lnTo>
                  <a:pt x="3367" y="15777"/>
                </a:lnTo>
                <a:cubicBezTo>
                  <a:pt x="4450" y="15432"/>
                  <a:pt x="5224" y="14394"/>
                  <a:pt x="5143" y="13182"/>
                </a:cubicBezTo>
                <a:cubicBezTo>
                  <a:pt x="5068" y="11900"/>
                  <a:pt x="4022" y="10871"/>
                  <a:pt x="2740" y="10799"/>
                </a:cubicBezTo>
                <a:cubicBezTo>
                  <a:pt x="2696" y="10797"/>
                  <a:pt x="2651" y="10796"/>
                  <a:pt x="2608" y="10796"/>
                </a:cubicBezTo>
                <a:cubicBezTo>
                  <a:pt x="1202" y="10796"/>
                  <a:pt x="56" y="11935"/>
                  <a:pt x="56" y="13346"/>
                </a:cubicBezTo>
                <a:cubicBezTo>
                  <a:pt x="56" y="14484"/>
                  <a:pt x="809" y="15449"/>
                  <a:pt x="1838" y="15777"/>
                </a:cubicBezTo>
                <a:lnTo>
                  <a:pt x="1838" y="19053"/>
                </a:lnTo>
                <a:lnTo>
                  <a:pt x="5224" y="19053"/>
                </a:lnTo>
                <a:lnTo>
                  <a:pt x="5224" y="20582"/>
                </a:lnTo>
                <a:lnTo>
                  <a:pt x="8282" y="20582"/>
                </a:lnTo>
                <a:lnTo>
                  <a:pt x="8282" y="22839"/>
                </a:lnTo>
                <a:lnTo>
                  <a:pt x="5060" y="22839"/>
                </a:lnTo>
                <a:cubicBezTo>
                  <a:pt x="4732" y="21809"/>
                  <a:pt x="3770" y="21059"/>
                  <a:pt x="2636" y="21059"/>
                </a:cubicBezTo>
                <a:cubicBezTo>
                  <a:pt x="2577" y="21059"/>
                  <a:pt x="2518" y="21061"/>
                  <a:pt x="2458" y="21065"/>
                </a:cubicBezTo>
                <a:cubicBezTo>
                  <a:pt x="1183" y="21146"/>
                  <a:pt x="145" y="22184"/>
                  <a:pt x="82" y="23468"/>
                </a:cubicBezTo>
                <a:cubicBezTo>
                  <a:pt x="1" y="24934"/>
                  <a:pt x="1174" y="26152"/>
                  <a:pt x="2622" y="26152"/>
                </a:cubicBezTo>
                <a:cubicBezTo>
                  <a:pt x="3769" y="26152"/>
                  <a:pt x="4732" y="25405"/>
                  <a:pt x="5060" y="24368"/>
                </a:cubicBezTo>
                <a:lnTo>
                  <a:pt x="9811" y="24368"/>
                </a:lnTo>
                <a:lnTo>
                  <a:pt x="9811" y="20582"/>
                </a:lnTo>
                <a:lnTo>
                  <a:pt x="21060" y="20582"/>
                </a:lnTo>
                <a:lnTo>
                  <a:pt x="21060" y="19053"/>
                </a:lnTo>
                <a:lnTo>
                  <a:pt x="22916" y="19053"/>
                </a:lnTo>
                <a:lnTo>
                  <a:pt x="22916" y="21155"/>
                </a:lnTo>
                <a:cubicBezTo>
                  <a:pt x="21833" y="21502"/>
                  <a:pt x="21060" y="22548"/>
                  <a:pt x="21143" y="23758"/>
                </a:cubicBezTo>
                <a:cubicBezTo>
                  <a:pt x="21215" y="25032"/>
                  <a:pt x="22261" y="26069"/>
                  <a:pt x="23545" y="26135"/>
                </a:cubicBezTo>
                <a:cubicBezTo>
                  <a:pt x="23593" y="26137"/>
                  <a:pt x="23641" y="26139"/>
                  <a:pt x="23688" y="26139"/>
                </a:cubicBezTo>
                <a:cubicBezTo>
                  <a:pt x="25089" y="26139"/>
                  <a:pt x="26230" y="24995"/>
                  <a:pt x="26230" y="23586"/>
                </a:cubicBezTo>
                <a:cubicBezTo>
                  <a:pt x="26230" y="22448"/>
                  <a:pt x="25474" y="21482"/>
                  <a:pt x="24445" y="21155"/>
                </a:cubicBezTo>
                <a:lnTo>
                  <a:pt x="24445" y="17524"/>
                </a:lnTo>
                <a:lnTo>
                  <a:pt x="21060" y="17524"/>
                </a:lnTo>
                <a:lnTo>
                  <a:pt x="21060" y="15995"/>
                </a:lnTo>
                <a:lnTo>
                  <a:pt x="19277" y="15995"/>
                </a:lnTo>
                <a:lnTo>
                  <a:pt x="19277" y="10353"/>
                </a:lnTo>
                <a:lnTo>
                  <a:pt x="21060" y="10353"/>
                </a:lnTo>
                <a:lnTo>
                  <a:pt x="21060" y="8715"/>
                </a:lnTo>
                <a:lnTo>
                  <a:pt x="24445" y="8715"/>
                </a:lnTo>
                <a:lnTo>
                  <a:pt x="24445" y="4982"/>
                </a:lnTo>
                <a:cubicBezTo>
                  <a:pt x="25529" y="4637"/>
                  <a:pt x="26302" y="3591"/>
                  <a:pt x="26221" y="2381"/>
                </a:cubicBezTo>
                <a:cubicBezTo>
                  <a:pt x="26147" y="1105"/>
                  <a:pt x="25101" y="68"/>
                  <a:pt x="23818" y="4"/>
                </a:cubicBezTo>
                <a:cubicBezTo>
                  <a:pt x="23771" y="2"/>
                  <a:pt x="23723" y="0"/>
                  <a:pt x="23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 name="Google Shape;1128;p64"/>
          <p:cNvGrpSpPr/>
          <p:nvPr/>
        </p:nvGrpSpPr>
        <p:grpSpPr>
          <a:xfrm>
            <a:off x="7084567" y="2619160"/>
            <a:ext cx="474549" cy="399854"/>
            <a:chOff x="6348925" y="2371888"/>
            <a:chExt cx="474549" cy="399854"/>
          </a:xfrm>
        </p:grpSpPr>
        <p:sp>
          <p:nvSpPr>
            <p:cNvPr id="1129" name="Google Shape;1129;p64"/>
            <p:cNvSpPr/>
            <p:nvPr/>
          </p:nvSpPr>
          <p:spPr>
            <a:xfrm>
              <a:off x="6348925" y="2371888"/>
              <a:ext cx="399823" cy="399854"/>
            </a:xfrm>
            <a:custGeom>
              <a:avLst/>
              <a:gdLst/>
              <a:ahLst/>
              <a:cxnLst/>
              <a:rect l="l" t="t" r="r" b="b"/>
              <a:pathLst>
                <a:path w="26175" h="26177" extrusionOk="0">
                  <a:moveTo>
                    <a:pt x="4915" y="1530"/>
                  </a:moveTo>
                  <a:lnTo>
                    <a:pt x="4915" y="3059"/>
                  </a:lnTo>
                  <a:lnTo>
                    <a:pt x="1530" y="3059"/>
                  </a:lnTo>
                  <a:lnTo>
                    <a:pt x="1530" y="1530"/>
                  </a:lnTo>
                  <a:close/>
                  <a:moveTo>
                    <a:pt x="9830" y="1530"/>
                  </a:moveTo>
                  <a:lnTo>
                    <a:pt x="9830" y="3059"/>
                  </a:lnTo>
                  <a:lnTo>
                    <a:pt x="6444" y="3059"/>
                  </a:lnTo>
                  <a:lnTo>
                    <a:pt x="6444" y="1530"/>
                  </a:lnTo>
                  <a:close/>
                  <a:moveTo>
                    <a:pt x="14817" y="1530"/>
                  </a:moveTo>
                  <a:lnTo>
                    <a:pt x="14817" y="3059"/>
                  </a:lnTo>
                  <a:lnTo>
                    <a:pt x="11359" y="3059"/>
                  </a:lnTo>
                  <a:lnTo>
                    <a:pt x="11359" y="1530"/>
                  </a:lnTo>
                  <a:close/>
                  <a:moveTo>
                    <a:pt x="19731" y="1530"/>
                  </a:moveTo>
                  <a:lnTo>
                    <a:pt x="19731" y="3059"/>
                  </a:lnTo>
                  <a:lnTo>
                    <a:pt x="16346" y="3059"/>
                  </a:lnTo>
                  <a:lnTo>
                    <a:pt x="16346" y="1530"/>
                  </a:lnTo>
                  <a:close/>
                  <a:moveTo>
                    <a:pt x="24646" y="1530"/>
                  </a:moveTo>
                  <a:lnTo>
                    <a:pt x="24646" y="3059"/>
                  </a:lnTo>
                  <a:lnTo>
                    <a:pt x="21260" y="3059"/>
                  </a:lnTo>
                  <a:lnTo>
                    <a:pt x="21260" y="1530"/>
                  </a:lnTo>
                  <a:close/>
                  <a:moveTo>
                    <a:pt x="4896" y="4588"/>
                  </a:moveTo>
                  <a:cubicBezTo>
                    <a:pt x="4823" y="5444"/>
                    <a:pt x="4096" y="6117"/>
                    <a:pt x="3222" y="6117"/>
                  </a:cubicBezTo>
                  <a:cubicBezTo>
                    <a:pt x="2338" y="6117"/>
                    <a:pt x="1619" y="5444"/>
                    <a:pt x="1538" y="4588"/>
                  </a:cubicBezTo>
                  <a:close/>
                  <a:moveTo>
                    <a:pt x="9810" y="4588"/>
                  </a:moveTo>
                  <a:cubicBezTo>
                    <a:pt x="9729" y="5444"/>
                    <a:pt x="9011" y="6117"/>
                    <a:pt x="8126" y="6117"/>
                  </a:cubicBezTo>
                  <a:cubicBezTo>
                    <a:pt x="7252" y="6117"/>
                    <a:pt x="6525" y="5444"/>
                    <a:pt x="6453" y="4588"/>
                  </a:cubicBezTo>
                  <a:close/>
                  <a:moveTo>
                    <a:pt x="14817" y="4588"/>
                  </a:moveTo>
                  <a:cubicBezTo>
                    <a:pt x="14734" y="5444"/>
                    <a:pt x="14015" y="6117"/>
                    <a:pt x="13141" y="6117"/>
                  </a:cubicBezTo>
                  <a:lnTo>
                    <a:pt x="13032" y="6117"/>
                  </a:lnTo>
                  <a:cubicBezTo>
                    <a:pt x="12158" y="6117"/>
                    <a:pt x="11440" y="5444"/>
                    <a:pt x="11359" y="4588"/>
                  </a:cubicBezTo>
                  <a:close/>
                  <a:moveTo>
                    <a:pt x="19722" y="4588"/>
                  </a:moveTo>
                  <a:cubicBezTo>
                    <a:pt x="19648" y="5444"/>
                    <a:pt x="18921" y="6117"/>
                    <a:pt x="18047" y="6117"/>
                  </a:cubicBezTo>
                  <a:cubicBezTo>
                    <a:pt x="17165" y="6117"/>
                    <a:pt x="16446" y="5444"/>
                    <a:pt x="16363" y="4588"/>
                  </a:cubicBezTo>
                  <a:close/>
                  <a:moveTo>
                    <a:pt x="24637" y="4588"/>
                  </a:moveTo>
                  <a:cubicBezTo>
                    <a:pt x="24554" y="5444"/>
                    <a:pt x="23835" y="6117"/>
                    <a:pt x="22953" y="6117"/>
                  </a:cubicBezTo>
                  <a:cubicBezTo>
                    <a:pt x="22079" y="6117"/>
                    <a:pt x="21352" y="5444"/>
                    <a:pt x="21278" y="4588"/>
                  </a:cubicBezTo>
                  <a:close/>
                  <a:moveTo>
                    <a:pt x="20504" y="6507"/>
                  </a:moveTo>
                  <a:cubicBezTo>
                    <a:pt x="21096" y="7200"/>
                    <a:pt x="21979" y="7645"/>
                    <a:pt x="22962" y="7645"/>
                  </a:cubicBezTo>
                  <a:cubicBezTo>
                    <a:pt x="23580" y="7645"/>
                    <a:pt x="24154" y="7473"/>
                    <a:pt x="24646" y="7163"/>
                  </a:cubicBezTo>
                  <a:lnTo>
                    <a:pt x="24646" y="16457"/>
                  </a:lnTo>
                  <a:lnTo>
                    <a:pt x="1530" y="16457"/>
                  </a:lnTo>
                  <a:lnTo>
                    <a:pt x="1530" y="7163"/>
                  </a:lnTo>
                  <a:cubicBezTo>
                    <a:pt x="2021" y="7473"/>
                    <a:pt x="2593" y="7645"/>
                    <a:pt x="3211" y="7645"/>
                  </a:cubicBezTo>
                  <a:cubicBezTo>
                    <a:pt x="4194" y="7645"/>
                    <a:pt x="5079" y="7200"/>
                    <a:pt x="5669" y="6507"/>
                  </a:cubicBezTo>
                  <a:cubicBezTo>
                    <a:pt x="6261" y="7200"/>
                    <a:pt x="7143" y="7645"/>
                    <a:pt x="8126" y="7645"/>
                  </a:cubicBezTo>
                  <a:cubicBezTo>
                    <a:pt x="9109" y="7645"/>
                    <a:pt x="9994" y="7200"/>
                    <a:pt x="10583" y="6507"/>
                  </a:cubicBezTo>
                  <a:cubicBezTo>
                    <a:pt x="11175" y="7200"/>
                    <a:pt x="12049" y="7645"/>
                    <a:pt x="13032" y="7645"/>
                  </a:cubicBezTo>
                  <a:lnTo>
                    <a:pt x="13141" y="7645"/>
                  </a:lnTo>
                  <a:cubicBezTo>
                    <a:pt x="14124" y="7645"/>
                    <a:pt x="14998" y="7200"/>
                    <a:pt x="15590" y="6507"/>
                  </a:cubicBezTo>
                  <a:cubicBezTo>
                    <a:pt x="16182" y="7200"/>
                    <a:pt x="17064" y="7645"/>
                    <a:pt x="18047" y="7645"/>
                  </a:cubicBezTo>
                  <a:cubicBezTo>
                    <a:pt x="19030" y="7645"/>
                    <a:pt x="19912" y="7200"/>
                    <a:pt x="20504" y="6507"/>
                  </a:cubicBezTo>
                  <a:close/>
                  <a:moveTo>
                    <a:pt x="24646" y="17986"/>
                  </a:moveTo>
                  <a:lnTo>
                    <a:pt x="24646" y="19768"/>
                  </a:lnTo>
                  <a:cubicBezTo>
                    <a:pt x="24646" y="20188"/>
                    <a:pt x="24301" y="20533"/>
                    <a:pt x="23881" y="20533"/>
                  </a:cubicBezTo>
                  <a:lnTo>
                    <a:pt x="2294" y="20533"/>
                  </a:lnTo>
                  <a:cubicBezTo>
                    <a:pt x="1875" y="20533"/>
                    <a:pt x="1530" y="20188"/>
                    <a:pt x="1530" y="19768"/>
                  </a:cubicBezTo>
                  <a:lnTo>
                    <a:pt x="1530" y="17986"/>
                  </a:lnTo>
                  <a:close/>
                  <a:moveTo>
                    <a:pt x="14343" y="22099"/>
                  </a:moveTo>
                  <a:lnTo>
                    <a:pt x="14343" y="23372"/>
                  </a:lnTo>
                  <a:cubicBezTo>
                    <a:pt x="14343" y="23829"/>
                    <a:pt x="14452" y="24266"/>
                    <a:pt x="14653" y="24648"/>
                  </a:cubicBezTo>
                  <a:lnTo>
                    <a:pt x="11486" y="24648"/>
                  </a:lnTo>
                  <a:cubicBezTo>
                    <a:pt x="11686" y="24266"/>
                    <a:pt x="11796" y="23829"/>
                    <a:pt x="11796" y="23372"/>
                  </a:cubicBezTo>
                  <a:lnTo>
                    <a:pt x="11796" y="22099"/>
                  </a:lnTo>
                  <a:close/>
                  <a:moveTo>
                    <a:pt x="1" y="1"/>
                  </a:moveTo>
                  <a:lnTo>
                    <a:pt x="1" y="19805"/>
                  </a:lnTo>
                  <a:cubicBezTo>
                    <a:pt x="1" y="21070"/>
                    <a:pt x="1027" y="22099"/>
                    <a:pt x="2294" y="22099"/>
                  </a:cubicBezTo>
                  <a:lnTo>
                    <a:pt x="10267" y="22099"/>
                  </a:lnTo>
                  <a:lnTo>
                    <a:pt x="10267" y="23372"/>
                  </a:lnTo>
                  <a:cubicBezTo>
                    <a:pt x="10267" y="24073"/>
                    <a:pt x="9692" y="24648"/>
                    <a:pt x="8991" y="24648"/>
                  </a:cubicBezTo>
                  <a:lnTo>
                    <a:pt x="7172" y="24648"/>
                  </a:lnTo>
                  <a:lnTo>
                    <a:pt x="7172" y="26177"/>
                  </a:lnTo>
                  <a:lnTo>
                    <a:pt x="19039" y="26177"/>
                  </a:lnTo>
                  <a:lnTo>
                    <a:pt x="19039" y="24648"/>
                  </a:lnTo>
                  <a:lnTo>
                    <a:pt x="17182" y="24648"/>
                  </a:lnTo>
                  <a:cubicBezTo>
                    <a:pt x="16481" y="24648"/>
                    <a:pt x="15909" y="24073"/>
                    <a:pt x="15909" y="23364"/>
                  </a:cubicBezTo>
                  <a:lnTo>
                    <a:pt x="15909" y="22099"/>
                  </a:lnTo>
                  <a:lnTo>
                    <a:pt x="23873" y="22099"/>
                  </a:lnTo>
                  <a:cubicBezTo>
                    <a:pt x="25146" y="22099"/>
                    <a:pt x="26175" y="21070"/>
                    <a:pt x="26175" y="19797"/>
                  </a:cubicBezTo>
                  <a:lnTo>
                    <a:pt x="26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4"/>
            <p:cNvSpPr/>
            <p:nvPr/>
          </p:nvSpPr>
          <p:spPr>
            <a:xfrm>
              <a:off x="6395774" y="2512450"/>
              <a:ext cx="87465" cy="87465"/>
            </a:xfrm>
            <a:custGeom>
              <a:avLst/>
              <a:gdLst/>
              <a:ahLst/>
              <a:cxnLst/>
              <a:rect l="l" t="t" r="r" b="b"/>
              <a:pathLst>
                <a:path w="5726" h="5726" extrusionOk="0">
                  <a:moveTo>
                    <a:pt x="2866" y="1539"/>
                  </a:moveTo>
                  <a:cubicBezTo>
                    <a:pt x="3596" y="1539"/>
                    <a:pt x="4196" y="2131"/>
                    <a:pt x="4196" y="2867"/>
                  </a:cubicBezTo>
                  <a:cubicBezTo>
                    <a:pt x="4196" y="3596"/>
                    <a:pt x="3596" y="4197"/>
                    <a:pt x="2866" y="4197"/>
                  </a:cubicBezTo>
                  <a:cubicBezTo>
                    <a:pt x="2130" y="4197"/>
                    <a:pt x="1538" y="3596"/>
                    <a:pt x="1538" y="2867"/>
                  </a:cubicBezTo>
                  <a:cubicBezTo>
                    <a:pt x="1538" y="2131"/>
                    <a:pt x="2130" y="1539"/>
                    <a:pt x="2866" y="1539"/>
                  </a:cubicBezTo>
                  <a:close/>
                  <a:moveTo>
                    <a:pt x="2866" y="1"/>
                  </a:moveTo>
                  <a:cubicBezTo>
                    <a:pt x="1282" y="1"/>
                    <a:pt x="0" y="1283"/>
                    <a:pt x="0" y="2867"/>
                  </a:cubicBezTo>
                  <a:cubicBezTo>
                    <a:pt x="0" y="4442"/>
                    <a:pt x="1282" y="5726"/>
                    <a:pt x="2866" y="5726"/>
                  </a:cubicBezTo>
                  <a:cubicBezTo>
                    <a:pt x="4441" y="5726"/>
                    <a:pt x="5725" y="4442"/>
                    <a:pt x="5725" y="2867"/>
                  </a:cubicBezTo>
                  <a:cubicBezTo>
                    <a:pt x="5725" y="1283"/>
                    <a:pt x="4441" y="1"/>
                    <a:pt x="2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4"/>
            <p:cNvSpPr/>
            <p:nvPr/>
          </p:nvSpPr>
          <p:spPr>
            <a:xfrm>
              <a:off x="6731013" y="2509060"/>
              <a:ext cx="92461" cy="92461"/>
            </a:xfrm>
            <a:custGeom>
              <a:avLst/>
              <a:gdLst/>
              <a:ahLst/>
              <a:cxnLst/>
              <a:rect l="l" t="t" r="r" b="b"/>
              <a:pathLst>
                <a:path w="5726" h="5726" extrusionOk="0">
                  <a:moveTo>
                    <a:pt x="2857" y="1539"/>
                  </a:moveTo>
                  <a:cubicBezTo>
                    <a:pt x="3595" y="1539"/>
                    <a:pt x="4187" y="2131"/>
                    <a:pt x="4187" y="2867"/>
                  </a:cubicBezTo>
                  <a:cubicBezTo>
                    <a:pt x="4187" y="3596"/>
                    <a:pt x="3595" y="4197"/>
                    <a:pt x="2857" y="4197"/>
                  </a:cubicBezTo>
                  <a:cubicBezTo>
                    <a:pt x="2130" y="4197"/>
                    <a:pt x="1529" y="3596"/>
                    <a:pt x="1529" y="2867"/>
                  </a:cubicBezTo>
                  <a:cubicBezTo>
                    <a:pt x="1529" y="2131"/>
                    <a:pt x="2130" y="1539"/>
                    <a:pt x="2857" y="1539"/>
                  </a:cubicBezTo>
                  <a:close/>
                  <a:moveTo>
                    <a:pt x="2857" y="1"/>
                  </a:moveTo>
                  <a:cubicBezTo>
                    <a:pt x="1282" y="1"/>
                    <a:pt x="0" y="1283"/>
                    <a:pt x="0" y="2867"/>
                  </a:cubicBezTo>
                  <a:cubicBezTo>
                    <a:pt x="0" y="4442"/>
                    <a:pt x="1282" y="5726"/>
                    <a:pt x="2857" y="5726"/>
                  </a:cubicBezTo>
                  <a:cubicBezTo>
                    <a:pt x="4441" y="5726"/>
                    <a:pt x="5725" y="4442"/>
                    <a:pt x="5725" y="2867"/>
                  </a:cubicBezTo>
                  <a:cubicBezTo>
                    <a:pt x="5725" y="1283"/>
                    <a:pt x="4441" y="1"/>
                    <a:pt x="2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4"/>
            <p:cNvSpPr/>
            <p:nvPr/>
          </p:nvSpPr>
          <p:spPr>
            <a:xfrm>
              <a:off x="6506978" y="2531773"/>
              <a:ext cx="83860" cy="48391"/>
            </a:xfrm>
            <a:custGeom>
              <a:avLst/>
              <a:gdLst/>
              <a:ahLst/>
              <a:cxnLst/>
              <a:rect l="l" t="t" r="r" b="b"/>
              <a:pathLst>
                <a:path w="5490" h="3168" extrusionOk="0">
                  <a:moveTo>
                    <a:pt x="1521" y="1"/>
                  </a:moveTo>
                  <a:lnTo>
                    <a:pt x="0" y="1584"/>
                  </a:lnTo>
                  <a:lnTo>
                    <a:pt x="1521" y="3168"/>
                  </a:lnTo>
                  <a:lnTo>
                    <a:pt x="1521" y="2349"/>
                  </a:lnTo>
                  <a:lnTo>
                    <a:pt x="3961" y="2349"/>
                  </a:lnTo>
                  <a:lnTo>
                    <a:pt x="3961" y="3168"/>
                  </a:lnTo>
                  <a:lnTo>
                    <a:pt x="5490" y="1584"/>
                  </a:lnTo>
                  <a:lnTo>
                    <a:pt x="3961" y="1"/>
                  </a:lnTo>
                  <a:lnTo>
                    <a:pt x="3961" y="820"/>
                  </a:lnTo>
                  <a:lnTo>
                    <a:pt x="1521" y="820"/>
                  </a:lnTo>
                  <a:lnTo>
                    <a:pt x="15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64"/>
          <p:cNvSpPr/>
          <p:nvPr/>
        </p:nvSpPr>
        <p:spPr>
          <a:xfrm>
            <a:off x="7112047" y="3120438"/>
            <a:ext cx="419589" cy="399930"/>
          </a:xfrm>
          <a:custGeom>
            <a:avLst/>
            <a:gdLst/>
            <a:ahLst/>
            <a:cxnLst/>
            <a:rect l="l" t="t" r="r" b="b"/>
            <a:pathLst>
              <a:path w="27469" h="26182" extrusionOk="0">
                <a:moveTo>
                  <a:pt x="20177" y="4603"/>
                </a:moveTo>
                <a:cubicBezTo>
                  <a:pt x="20723" y="4603"/>
                  <a:pt x="21234" y="4822"/>
                  <a:pt x="21625" y="5204"/>
                </a:cubicBezTo>
                <a:cubicBezTo>
                  <a:pt x="22416" y="6003"/>
                  <a:pt x="22416" y="7297"/>
                  <a:pt x="21625" y="8098"/>
                </a:cubicBezTo>
                <a:lnTo>
                  <a:pt x="17665" y="12047"/>
                </a:lnTo>
                <a:cubicBezTo>
                  <a:pt x="17357" y="11438"/>
                  <a:pt x="16947" y="10874"/>
                  <a:pt x="16446" y="10383"/>
                </a:cubicBezTo>
                <a:cubicBezTo>
                  <a:pt x="15955" y="9881"/>
                  <a:pt x="15391" y="9472"/>
                  <a:pt x="14771" y="9162"/>
                </a:cubicBezTo>
                <a:lnTo>
                  <a:pt x="18731" y="5204"/>
                </a:lnTo>
                <a:cubicBezTo>
                  <a:pt x="19113" y="4822"/>
                  <a:pt x="19622" y="4603"/>
                  <a:pt x="20177" y="4603"/>
                </a:cubicBezTo>
                <a:close/>
                <a:moveTo>
                  <a:pt x="20173" y="1535"/>
                </a:moveTo>
                <a:cubicBezTo>
                  <a:pt x="21483" y="1535"/>
                  <a:pt x="22794" y="2036"/>
                  <a:pt x="23790" y="3037"/>
                </a:cubicBezTo>
                <a:cubicBezTo>
                  <a:pt x="25784" y="5031"/>
                  <a:pt x="25784" y="8271"/>
                  <a:pt x="23790" y="10274"/>
                </a:cubicBezTo>
                <a:lnTo>
                  <a:pt x="19341" y="14723"/>
                </a:lnTo>
                <a:cubicBezTo>
                  <a:pt x="19050" y="15014"/>
                  <a:pt x="18731" y="15260"/>
                  <a:pt x="18384" y="15470"/>
                </a:cubicBezTo>
                <a:cubicBezTo>
                  <a:pt x="18395" y="15341"/>
                  <a:pt x="18395" y="15215"/>
                  <a:pt x="18395" y="15079"/>
                </a:cubicBezTo>
                <a:cubicBezTo>
                  <a:pt x="18395" y="14577"/>
                  <a:pt x="18340" y="14085"/>
                  <a:pt x="18231" y="13613"/>
                </a:cubicBezTo>
                <a:lnTo>
                  <a:pt x="18231" y="13613"/>
                </a:lnTo>
                <a:lnTo>
                  <a:pt x="18257" y="13631"/>
                </a:lnTo>
                <a:lnTo>
                  <a:pt x="22709" y="9182"/>
                </a:lnTo>
                <a:cubicBezTo>
                  <a:pt x="23382" y="8507"/>
                  <a:pt x="23755" y="7607"/>
                  <a:pt x="23755" y="6650"/>
                </a:cubicBezTo>
                <a:cubicBezTo>
                  <a:pt x="23755" y="5695"/>
                  <a:pt x="23382" y="4793"/>
                  <a:pt x="22709" y="4121"/>
                </a:cubicBezTo>
                <a:cubicBezTo>
                  <a:pt x="22025" y="3448"/>
                  <a:pt x="21134" y="3074"/>
                  <a:pt x="20177" y="3074"/>
                </a:cubicBezTo>
                <a:cubicBezTo>
                  <a:pt x="19214" y="3074"/>
                  <a:pt x="18321" y="3448"/>
                  <a:pt x="17639" y="4121"/>
                </a:cubicBezTo>
                <a:lnTo>
                  <a:pt x="13188" y="8570"/>
                </a:lnTo>
                <a:cubicBezTo>
                  <a:pt x="11796" y="9964"/>
                  <a:pt x="11796" y="12240"/>
                  <a:pt x="13188" y="13631"/>
                </a:cubicBezTo>
                <a:cubicBezTo>
                  <a:pt x="13578" y="14022"/>
                  <a:pt x="13788" y="14533"/>
                  <a:pt x="13788" y="15079"/>
                </a:cubicBezTo>
                <a:cubicBezTo>
                  <a:pt x="13788" y="15324"/>
                  <a:pt x="13753" y="15560"/>
                  <a:pt x="13670" y="15789"/>
                </a:cubicBezTo>
                <a:cubicBezTo>
                  <a:pt x="13087" y="15533"/>
                  <a:pt x="12561" y="15169"/>
                  <a:pt x="12104" y="14723"/>
                </a:cubicBezTo>
                <a:cubicBezTo>
                  <a:pt x="11141" y="13749"/>
                  <a:pt x="10604" y="12467"/>
                  <a:pt x="10604" y="11102"/>
                </a:cubicBezTo>
                <a:cubicBezTo>
                  <a:pt x="10604" y="9736"/>
                  <a:pt x="11141" y="8452"/>
                  <a:pt x="12104" y="7489"/>
                </a:cubicBezTo>
                <a:lnTo>
                  <a:pt x="16556" y="3037"/>
                </a:lnTo>
                <a:cubicBezTo>
                  <a:pt x="17552" y="2036"/>
                  <a:pt x="18862" y="1535"/>
                  <a:pt x="20173" y="1535"/>
                </a:cubicBezTo>
                <a:close/>
                <a:moveTo>
                  <a:pt x="9802" y="14131"/>
                </a:moveTo>
                <a:cubicBezTo>
                  <a:pt x="10112" y="14741"/>
                  <a:pt x="10521" y="15306"/>
                  <a:pt x="11023" y="15806"/>
                </a:cubicBezTo>
                <a:cubicBezTo>
                  <a:pt x="11514" y="16298"/>
                  <a:pt x="12078" y="16706"/>
                  <a:pt x="12696" y="17025"/>
                </a:cubicBezTo>
                <a:lnTo>
                  <a:pt x="8738" y="20977"/>
                </a:lnTo>
                <a:cubicBezTo>
                  <a:pt x="8342" y="21376"/>
                  <a:pt x="7818" y="21576"/>
                  <a:pt x="7293" y="21576"/>
                </a:cubicBezTo>
                <a:cubicBezTo>
                  <a:pt x="6769" y="21576"/>
                  <a:pt x="6244" y="21376"/>
                  <a:pt x="5844" y="20977"/>
                </a:cubicBezTo>
                <a:cubicBezTo>
                  <a:pt x="5051" y="20184"/>
                  <a:pt x="5051" y="18882"/>
                  <a:pt x="5844" y="18082"/>
                </a:cubicBezTo>
                <a:lnTo>
                  <a:pt x="9802" y="14131"/>
                </a:lnTo>
                <a:close/>
                <a:moveTo>
                  <a:pt x="13808" y="10400"/>
                </a:moveTo>
                <a:lnTo>
                  <a:pt x="13808" y="10400"/>
                </a:lnTo>
                <a:cubicBezTo>
                  <a:pt x="14380" y="10656"/>
                  <a:pt x="14909" y="11010"/>
                  <a:pt x="15363" y="11464"/>
                </a:cubicBezTo>
                <a:cubicBezTo>
                  <a:pt x="16329" y="12430"/>
                  <a:pt x="16866" y="13714"/>
                  <a:pt x="16866" y="15079"/>
                </a:cubicBezTo>
                <a:cubicBezTo>
                  <a:pt x="16866" y="16444"/>
                  <a:pt x="16329" y="17735"/>
                  <a:pt x="15363" y="18701"/>
                </a:cubicBezTo>
                <a:lnTo>
                  <a:pt x="10914" y="23150"/>
                </a:lnTo>
                <a:cubicBezTo>
                  <a:pt x="9948" y="24115"/>
                  <a:pt x="8664" y="24644"/>
                  <a:pt x="7290" y="24644"/>
                </a:cubicBezTo>
                <a:cubicBezTo>
                  <a:pt x="5925" y="24644"/>
                  <a:pt x="4643" y="24115"/>
                  <a:pt x="3677" y="23150"/>
                </a:cubicBezTo>
                <a:cubicBezTo>
                  <a:pt x="1685" y="21158"/>
                  <a:pt x="1685" y="17908"/>
                  <a:pt x="3677" y="15916"/>
                </a:cubicBezTo>
                <a:lnTo>
                  <a:pt x="8129" y="11464"/>
                </a:lnTo>
                <a:cubicBezTo>
                  <a:pt x="8419" y="11174"/>
                  <a:pt x="8738" y="10918"/>
                  <a:pt x="9083" y="10711"/>
                </a:cubicBezTo>
                <a:lnTo>
                  <a:pt x="9083" y="10711"/>
                </a:lnTo>
                <a:cubicBezTo>
                  <a:pt x="9075" y="10837"/>
                  <a:pt x="9075" y="10973"/>
                  <a:pt x="9075" y="11102"/>
                </a:cubicBezTo>
                <a:cubicBezTo>
                  <a:pt x="9075" y="11602"/>
                  <a:pt x="9129" y="12093"/>
                  <a:pt x="9238" y="12576"/>
                </a:cubicBezTo>
                <a:lnTo>
                  <a:pt x="9210" y="12548"/>
                </a:lnTo>
                <a:lnTo>
                  <a:pt x="4761" y="16999"/>
                </a:lnTo>
                <a:cubicBezTo>
                  <a:pt x="3367" y="18390"/>
                  <a:pt x="3367" y="20666"/>
                  <a:pt x="4761" y="22058"/>
                </a:cubicBezTo>
                <a:cubicBezTo>
                  <a:pt x="5462" y="22759"/>
                  <a:pt x="6381" y="23115"/>
                  <a:pt x="7290" y="23115"/>
                </a:cubicBezTo>
                <a:cubicBezTo>
                  <a:pt x="8210" y="23115"/>
                  <a:pt x="9129" y="22759"/>
                  <a:pt x="9830" y="22058"/>
                </a:cubicBezTo>
                <a:lnTo>
                  <a:pt x="14280" y="17617"/>
                </a:lnTo>
                <a:cubicBezTo>
                  <a:pt x="14955" y="16936"/>
                  <a:pt x="15326" y="16034"/>
                  <a:pt x="15326" y="15079"/>
                </a:cubicBezTo>
                <a:cubicBezTo>
                  <a:pt x="15326" y="14122"/>
                  <a:pt x="14955" y="13222"/>
                  <a:pt x="14280" y="12548"/>
                </a:cubicBezTo>
                <a:cubicBezTo>
                  <a:pt x="13699" y="11966"/>
                  <a:pt x="13535" y="11119"/>
                  <a:pt x="13808" y="10400"/>
                </a:cubicBezTo>
                <a:close/>
                <a:moveTo>
                  <a:pt x="20174" y="0"/>
                </a:moveTo>
                <a:cubicBezTo>
                  <a:pt x="18472" y="0"/>
                  <a:pt x="16770" y="649"/>
                  <a:pt x="15472" y="1945"/>
                </a:cubicBezTo>
                <a:lnTo>
                  <a:pt x="11023" y="6397"/>
                </a:lnTo>
                <a:cubicBezTo>
                  <a:pt x="10322" y="7096"/>
                  <a:pt x="9793" y="7926"/>
                  <a:pt x="9465" y="8834"/>
                </a:cubicBezTo>
                <a:cubicBezTo>
                  <a:pt x="8566" y="9162"/>
                  <a:pt x="7727" y="9690"/>
                  <a:pt x="7045" y="10383"/>
                </a:cubicBezTo>
                <a:lnTo>
                  <a:pt x="2594" y="14824"/>
                </a:lnTo>
                <a:cubicBezTo>
                  <a:pt x="1" y="17416"/>
                  <a:pt x="1" y="21641"/>
                  <a:pt x="2594" y="24233"/>
                </a:cubicBezTo>
                <a:cubicBezTo>
                  <a:pt x="3887" y="25526"/>
                  <a:pt x="5588" y="26182"/>
                  <a:pt x="7290" y="26182"/>
                </a:cubicBezTo>
                <a:cubicBezTo>
                  <a:pt x="9002" y="26182"/>
                  <a:pt x="10704" y="25526"/>
                  <a:pt x="11995" y="24233"/>
                </a:cubicBezTo>
                <a:lnTo>
                  <a:pt x="16446" y="19784"/>
                </a:lnTo>
                <a:cubicBezTo>
                  <a:pt x="17148" y="19083"/>
                  <a:pt x="17674" y="18255"/>
                  <a:pt x="18002" y="17353"/>
                </a:cubicBezTo>
                <a:cubicBezTo>
                  <a:pt x="18913" y="17017"/>
                  <a:pt x="19732" y="16499"/>
                  <a:pt x="20424" y="15806"/>
                </a:cubicBezTo>
                <a:lnTo>
                  <a:pt x="24873" y="11355"/>
                </a:lnTo>
                <a:cubicBezTo>
                  <a:pt x="27468" y="8762"/>
                  <a:pt x="27468" y="4540"/>
                  <a:pt x="24873" y="1945"/>
                </a:cubicBezTo>
                <a:cubicBezTo>
                  <a:pt x="23577" y="649"/>
                  <a:pt x="21875" y="0"/>
                  <a:pt x="20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 name="Google Shape;1134;p64"/>
          <p:cNvGrpSpPr/>
          <p:nvPr/>
        </p:nvGrpSpPr>
        <p:grpSpPr>
          <a:xfrm>
            <a:off x="7122197" y="3621792"/>
            <a:ext cx="399288" cy="399288"/>
            <a:chOff x="6727025" y="3971225"/>
            <a:chExt cx="653500" cy="653500"/>
          </a:xfrm>
        </p:grpSpPr>
        <p:sp>
          <p:nvSpPr>
            <p:cNvPr id="1135" name="Google Shape;1135;p64"/>
            <p:cNvSpPr/>
            <p:nvPr/>
          </p:nvSpPr>
          <p:spPr>
            <a:xfrm>
              <a:off x="6727025" y="3971225"/>
              <a:ext cx="653500" cy="653500"/>
            </a:xfrm>
            <a:custGeom>
              <a:avLst/>
              <a:gdLst/>
              <a:ahLst/>
              <a:cxnLst/>
              <a:rect l="l" t="t" r="r" b="b"/>
              <a:pathLst>
                <a:path w="26140" h="26140" extrusionOk="0">
                  <a:moveTo>
                    <a:pt x="9174" y="1529"/>
                  </a:moveTo>
                  <a:lnTo>
                    <a:pt x="9174" y="6116"/>
                  </a:lnTo>
                  <a:lnTo>
                    <a:pt x="1529" y="6116"/>
                  </a:lnTo>
                  <a:lnTo>
                    <a:pt x="1529" y="1529"/>
                  </a:lnTo>
                  <a:close/>
                  <a:moveTo>
                    <a:pt x="24610" y="1529"/>
                  </a:moveTo>
                  <a:lnTo>
                    <a:pt x="24610" y="6116"/>
                  </a:lnTo>
                  <a:lnTo>
                    <a:pt x="16965" y="6116"/>
                  </a:lnTo>
                  <a:lnTo>
                    <a:pt x="16965" y="1529"/>
                  </a:lnTo>
                  <a:close/>
                  <a:moveTo>
                    <a:pt x="6116" y="7682"/>
                  </a:moveTo>
                  <a:lnTo>
                    <a:pt x="6116" y="8447"/>
                  </a:lnTo>
                  <a:cubicBezTo>
                    <a:pt x="6116" y="8910"/>
                    <a:pt x="6225" y="9338"/>
                    <a:pt x="6426" y="9720"/>
                  </a:cubicBezTo>
                  <a:lnTo>
                    <a:pt x="4279" y="9720"/>
                  </a:lnTo>
                  <a:cubicBezTo>
                    <a:pt x="4478" y="9338"/>
                    <a:pt x="4587" y="8910"/>
                    <a:pt x="4587" y="8447"/>
                  </a:cubicBezTo>
                  <a:lnTo>
                    <a:pt x="4587" y="7682"/>
                  </a:lnTo>
                  <a:close/>
                  <a:moveTo>
                    <a:pt x="21552" y="7682"/>
                  </a:moveTo>
                  <a:lnTo>
                    <a:pt x="21552" y="8447"/>
                  </a:lnTo>
                  <a:cubicBezTo>
                    <a:pt x="21552" y="8910"/>
                    <a:pt x="21662" y="9338"/>
                    <a:pt x="21863" y="9720"/>
                  </a:cubicBezTo>
                  <a:lnTo>
                    <a:pt x="19713" y="9720"/>
                  </a:lnTo>
                  <a:cubicBezTo>
                    <a:pt x="19914" y="9338"/>
                    <a:pt x="20023" y="8910"/>
                    <a:pt x="20023" y="8447"/>
                  </a:cubicBezTo>
                  <a:lnTo>
                    <a:pt x="20023" y="7682"/>
                  </a:lnTo>
                  <a:close/>
                  <a:moveTo>
                    <a:pt x="9174" y="16457"/>
                  </a:moveTo>
                  <a:lnTo>
                    <a:pt x="9174" y="21044"/>
                  </a:lnTo>
                  <a:lnTo>
                    <a:pt x="1529" y="21044"/>
                  </a:lnTo>
                  <a:lnTo>
                    <a:pt x="1529" y="16457"/>
                  </a:lnTo>
                  <a:close/>
                  <a:moveTo>
                    <a:pt x="6116" y="22573"/>
                  </a:moveTo>
                  <a:lnTo>
                    <a:pt x="6116" y="23337"/>
                  </a:lnTo>
                  <a:cubicBezTo>
                    <a:pt x="6116" y="23800"/>
                    <a:pt x="6225" y="24228"/>
                    <a:pt x="6426" y="24611"/>
                  </a:cubicBezTo>
                  <a:lnTo>
                    <a:pt x="4279" y="24611"/>
                  </a:lnTo>
                  <a:cubicBezTo>
                    <a:pt x="4478" y="24228"/>
                    <a:pt x="4587" y="23800"/>
                    <a:pt x="4587" y="23337"/>
                  </a:cubicBezTo>
                  <a:lnTo>
                    <a:pt x="4587" y="22573"/>
                  </a:lnTo>
                  <a:close/>
                  <a:moveTo>
                    <a:pt x="0" y="0"/>
                  </a:moveTo>
                  <a:lnTo>
                    <a:pt x="0" y="7645"/>
                  </a:lnTo>
                  <a:lnTo>
                    <a:pt x="3058" y="7645"/>
                  </a:lnTo>
                  <a:lnTo>
                    <a:pt x="3058" y="8410"/>
                  </a:lnTo>
                  <a:cubicBezTo>
                    <a:pt x="3058" y="9120"/>
                    <a:pt x="2486" y="9694"/>
                    <a:pt x="1785" y="9694"/>
                  </a:cubicBezTo>
                  <a:lnTo>
                    <a:pt x="1785" y="11249"/>
                  </a:lnTo>
                  <a:lnTo>
                    <a:pt x="4587" y="11249"/>
                  </a:lnTo>
                  <a:lnTo>
                    <a:pt x="4587" y="14928"/>
                  </a:lnTo>
                  <a:lnTo>
                    <a:pt x="0" y="14928"/>
                  </a:lnTo>
                  <a:lnTo>
                    <a:pt x="0" y="22573"/>
                  </a:lnTo>
                  <a:lnTo>
                    <a:pt x="3058" y="22573"/>
                  </a:lnTo>
                  <a:lnTo>
                    <a:pt x="3058" y="23337"/>
                  </a:lnTo>
                  <a:cubicBezTo>
                    <a:pt x="3058" y="24036"/>
                    <a:pt x="2486" y="24611"/>
                    <a:pt x="1785" y="24611"/>
                  </a:cubicBezTo>
                  <a:lnTo>
                    <a:pt x="1785" y="26140"/>
                  </a:lnTo>
                  <a:lnTo>
                    <a:pt x="8921" y="26140"/>
                  </a:lnTo>
                  <a:lnTo>
                    <a:pt x="8921" y="24611"/>
                  </a:lnTo>
                  <a:cubicBezTo>
                    <a:pt x="8220" y="24611"/>
                    <a:pt x="7645" y="24036"/>
                    <a:pt x="7645" y="23337"/>
                  </a:cubicBezTo>
                  <a:lnTo>
                    <a:pt x="7645" y="22573"/>
                  </a:lnTo>
                  <a:lnTo>
                    <a:pt x="10703" y="22573"/>
                  </a:lnTo>
                  <a:lnTo>
                    <a:pt x="10703" y="14928"/>
                  </a:lnTo>
                  <a:lnTo>
                    <a:pt x="6116" y="14928"/>
                  </a:lnTo>
                  <a:lnTo>
                    <a:pt x="6116" y="11249"/>
                  </a:lnTo>
                  <a:lnTo>
                    <a:pt x="8921" y="11249"/>
                  </a:lnTo>
                  <a:lnTo>
                    <a:pt x="8921" y="9720"/>
                  </a:lnTo>
                  <a:cubicBezTo>
                    <a:pt x="8220" y="9720"/>
                    <a:pt x="7645" y="9148"/>
                    <a:pt x="7645" y="8447"/>
                  </a:cubicBezTo>
                  <a:lnTo>
                    <a:pt x="7645" y="7682"/>
                  </a:lnTo>
                  <a:lnTo>
                    <a:pt x="10740" y="7682"/>
                  </a:lnTo>
                  <a:lnTo>
                    <a:pt x="10740" y="4624"/>
                  </a:lnTo>
                  <a:lnTo>
                    <a:pt x="15436" y="4624"/>
                  </a:lnTo>
                  <a:lnTo>
                    <a:pt x="15436" y="7682"/>
                  </a:lnTo>
                  <a:lnTo>
                    <a:pt x="18494" y="7682"/>
                  </a:lnTo>
                  <a:lnTo>
                    <a:pt x="18494" y="8447"/>
                  </a:lnTo>
                  <a:cubicBezTo>
                    <a:pt x="18494" y="9148"/>
                    <a:pt x="17920" y="9720"/>
                    <a:pt x="17221" y="9720"/>
                  </a:cubicBezTo>
                  <a:lnTo>
                    <a:pt x="17221" y="11249"/>
                  </a:lnTo>
                  <a:lnTo>
                    <a:pt x="24355" y="11249"/>
                  </a:lnTo>
                  <a:lnTo>
                    <a:pt x="24355" y="9720"/>
                  </a:lnTo>
                  <a:cubicBezTo>
                    <a:pt x="23654" y="9720"/>
                    <a:pt x="23081" y="9148"/>
                    <a:pt x="23081" y="8447"/>
                  </a:cubicBezTo>
                  <a:lnTo>
                    <a:pt x="23081" y="7645"/>
                  </a:lnTo>
                  <a:lnTo>
                    <a:pt x="26139" y="7645"/>
                  </a:lnTo>
                  <a:lnTo>
                    <a:pt x="26139" y="0"/>
                  </a:lnTo>
                  <a:lnTo>
                    <a:pt x="15436" y="0"/>
                  </a:lnTo>
                  <a:lnTo>
                    <a:pt x="15436" y="3058"/>
                  </a:lnTo>
                  <a:lnTo>
                    <a:pt x="10740" y="3058"/>
                  </a:lnTo>
                  <a:lnTo>
                    <a:pt x="10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4"/>
            <p:cNvSpPr/>
            <p:nvPr/>
          </p:nvSpPr>
          <p:spPr>
            <a:xfrm>
              <a:off x="7034675" y="4520500"/>
              <a:ext cx="38250" cy="38250"/>
            </a:xfrm>
            <a:custGeom>
              <a:avLst/>
              <a:gdLst/>
              <a:ahLst/>
              <a:cxnLst/>
              <a:rect l="l" t="t" r="r" b="b"/>
              <a:pathLst>
                <a:path w="1530" h="1530" extrusionOk="0">
                  <a:moveTo>
                    <a:pt x="765" y="1"/>
                  </a:moveTo>
                  <a:cubicBezTo>
                    <a:pt x="345" y="1"/>
                    <a:pt x="0" y="337"/>
                    <a:pt x="0" y="765"/>
                  </a:cubicBezTo>
                  <a:cubicBezTo>
                    <a:pt x="0" y="1183"/>
                    <a:pt x="345" y="1530"/>
                    <a:pt x="765" y="1530"/>
                  </a:cubicBezTo>
                  <a:cubicBezTo>
                    <a:pt x="1191" y="1530"/>
                    <a:pt x="1529" y="1183"/>
                    <a:pt x="1529" y="765"/>
                  </a:cubicBezTo>
                  <a:cubicBezTo>
                    <a:pt x="1529" y="337"/>
                    <a:pt x="1191"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4"/>
            <p:cNvSpPr/>
            <p:nvPr/>
          </p:nvSpPr>
          <p:spPr>
            <a:xfrm>
              <a:off x="7111350" y="4520500"/>
              <a:ext cx="38250" cy="38250"/>
            </a:xfrm>
            <a:custGeom>
              <a:avLst/>
              <a:gdLst/>
              <a:ahLst/>
              <a:cxnLst/>
              <a:rect l="l" t="t" r="r" b="b"/>
              <a:pathLst>
                <a:path w="1530" h="1530" extrusionOk="0">
                  <a:moveTo>
                    <a:pt x="765" y="1"/>
                  </a:moveTo>
                  <a:cubicBezTo>
                    <a:pt x="336" y="1"/>
                    <a:pt x="0" y="337"/>
                    <a:pt x="0" y="765"/>
                  </a:cubicBezTo>
                  <a:cubicBezTo>
                    <a:pt x="0" y="1183"/>
                    <a:pt x="336" y="1530"/>
                    <a:pt x="765" y="1530"/>
                  </a:cubicBezTo>
                  <a:cubicBezTo>
                    <a:pt x="1182" y="1530"/>
                    <a:pt x="1529" y="1183"/>
                    <a:pt x="1529" y="765"/>
                  </a:cubicBezTo>
                  <a:cubicBezTo>
                    <a:pt x="1529" y="337"/>
                    <a:pt x="1182"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4"/>
            <p:cNvSpPr/>
            <p:nvPr/>
          </p:nvSpPr>
          <p:spPr>
            <a:xfrm>
              <a:off x="7264450" y="4520500"/>
              <a:ext cx="38250" cy="38250"/>
            </a:xfrm>
            <a:custGeom>
              <a:avLst/>
              <a:gdLst/>
              <a:ahLst/>
              <a:cxnLst/>
              <a:rect l="l" t="t" r="r" b="b"/>
              <a:pathLst>
                <a:path w="1530" h="1530" extrusionOk="0">
                  <a:moveTo>
                    <a:pt x="765" y="1"/>
                  </a:moveTo>
                  <a:cubicBezTo>
                    <a:pt x="337" y="1"/>
                    <a:pt x="1" y="337"/>
                    <a:pt x="1" y="765"/>
                  </a:cubicBezTo>
                  <a:cubicBezTo>
                    <a:pt x="1" y="1183"/>
                    <a:pt x="337" y="1530"/>
                    <a:pt x="765" y="1530"/>
                  </a:cubicBezTo>
                  <a:cubicBezTo>
                    <a:pt x="1185" y="1530"/>
                    <a:pt x="1530" y="1183"/>
                    <a:pt x="1530" y="765"/>
                  </a:cubicBezTo>
                  <a:cubicBezTo>
                    <a:pt x="1530" y="337"/>
                    <a:pt x="1185"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4"/>
            <p:cNvSpPr/>
            <p:nvPr/>
          </p:nvSpPr>
          <p:spPr>
            <a:xfrm>
              <a:off x="7264450" y="4367125"/>
              <a:ext cx="38250" cy="38475"/>
            </a:xfrm>
            <a:custGeom>
              <a:avLst/>
              <a:gdLst/>
              <a:ahLst/>
              <a:cxnLst/>
              <a:rect l="l" t="t" r="r" b="b"/>
              <a:pathLst>
                <a:path w="1530" h="1539" extrusionOk="0">
                  <a:moveTo>
                    <a:pt x="765" y="0"/>
                  </a:moveTo>
                  <a:cubicBezTo>
                    <a:pt x="337" y="0"/>
                    <a:pt x="1" y="348"/>
                    <a:pt x="1" y="774"/>
                  </a:cubicBezTo>
                  <a:cubicBezTo>
                    <a:pt x="1" y="1193"/>
                    <a:pt x="337" y="1538"/>
                    <a:pt x="765" y="1538"/>
                  </a:cubicBezTo>
                  <a:cubicBezTo>
                    <a:pt x="1185" y="1538"/>
                    <a:pt x="1530" y="1193"/>
                    <a:pt x="1530" y="774"/>
                  </a:cubicBezTo>
                  <a:cubicBezTo>
                    <a:pt x="1530" y="348"/>
                    <a:pt x="1185"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4"/>
            <p:cNvSpPr/>
            <p:nvPr/>
          </p:nvSpPr>
          <p:spPr>
            <a:xfrm>
              <a:off x="7264450" y="4290675"/>
              <a:ext cx="38250" cy="38250"/>
            </a:xfrm>
            <a:custGeom>
              <a:avLst/>
              <a:gdLst/>
              <a:ahLst/>
              <a:cxnLst/>
              <a:rect l="l" t="t" r="r" b="b"/>
              <a:pathLst>
                <a:path w="1530" h="1530" extrusionOk="0">
                  <a:moveTo>
                    <a:pt x="765" y="0"/>
                  </a:moveTo>
                  <a:cubicBezTo>
                    <a:pt x="337" y="0"/>
                    <a:pt x="1" y="337"/>
                    <a:pt x="1" y="765"/>
                  </a:cubicBezTo>
                  <a:cubicBezTo>
                    <a:pt x="1" y="1184"/>
                    <a:pt x="337" y="1529"/>
                    <a:pt x="765" y="1529"/>
                  </a:cubicBezTo>
                  <a:cubicBezTo>
                    <a:pt x="1185" y="1529"/>
                    <a:pt x="1530" y="1184"/>
                    <a:pt x="1530" y="765"/>
                  </a:cubicBezTo>
                  <a:cubicBezTo>
                    <a:pt x="1530" y="337"/>
                    <a:pt x="1185"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4"/>
            <p:cNvSpPr/>
            <p:nvPr/>
          </p:nvSpPr>
          <p:spPr>
            <a:xfrm>
              <a:off x="7187800" y="4520500"/>
              <a:ext cx="38250" cy="38250"/>
            </a:xfrm>
            <a:custGeom>
              <a:avLst/>
              <a:gdLst/>
              <a:ahLst/>
              <a:cxnLst/>
              <a:rect l="l" t="t" r="r" b="b"/>
              <a:pathLst>
                <a:path w="1530" h="1530" extrusionOk="0">
                  <a:moveTo>
                    <a:pt x="765" y="1"/>
                  </a:moveTo>
                  <a:cubicBezTo>
                    <a:pt x="345" y="1"/>
                    <a:pt x="0" y="337"/>
                    <a:pt x="0" y="765"/>
                  </a:cubicBezTo>
                  <a:cubicBezTo>
                    <a:pt x="0" y="1183"/>
                    <a:pt x="345" y="1530"/>
                    <a:pt x="765" y="1530"/>
                  </a:cubicBezTo>
                  <a:cubicBezTo>
                    <a:pt x="1193" y="1530"/>
                    <a:pt x="1529" y="1183"/>
                    <a:pt x="1529" y="765"/>
                  </a:cubicBezTo>
                  <a:cubicBezTo>
                    <a:pt x="1529" y="337"/>
                    <a:pt x="1193"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4"/>
            <p:cNvSpPr/>
            <p:nvPr/>
          </p:nvSpPr>
          <p:spPr>
            <a:xfrm>
              <a:off x="7264450" y="4443800"/>
              <a:ext cx="38250" cy="38250"/>
            </a:xfrm>
            <a:custGeom>
              <a:avLst/>
              <a:gdLst/>
              <a:ahLst/>
              <a:cxnLst/>
              <a:rect l="l" t="t" r="r" b="b"/>
              <a:pathLst>
                <a:path w="1530" h="1530" extrusionOk="0">
                  <a:moveTo>
                    <a:pt x="765" y="0"/>
                  </a:moveTo>
                  <a:cubicBezTo>
                    <a:pt x="337" y="0"/>
                    <a:pt x="1" y="347"/>
                    <a:pt x="1" y="765"/>
                  </a:cubicBezTo>
                  <a:cubicBezTo>
                    <a:pt x="1" y="1193"/>
                    <a:pt x="337" y="1529"/>
                    <a:pt x="765" y="1529"/>
                  </a:cubicBezTo>
                  <a:cubicBezTo>
                    <a:pt x="1185" y="1529"/>
                    <a:pt x="1530" y="1193"/>
                    <a:pt x="1530" y="765"/>
                  </a:cubicBezTo>
                  <a:cubicBezTo>
                    <a:pt x="1530" y="347"/>
                    <a:pt x="1185"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sp>
        <p:nvSpPr>
          <p:cNvPr id="1147" name="Google Shape;1147;p65"/>
          <p:cNvSpPr txBox="1">
            <a:spLocks noGrp="1"/>
          </p:cNvSpPr>
          <p:nvPr>
            <p:ph type="title" idx="2"/>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1148" name="Google Shape;1148;p65"/>
          <p:cNvSpPr txBox="1">
            <a:spLocks noGrp="1"/>
          </p:cNvSpPr>
          <p:nvPr>
            <p:ph type="subTitle" idx="1"/>
          </p:nvPr>
        </p:nvSpPr>
        <p:spPr>
          <a:xfrm>
            <a:off x="720000" y="2297700"/>
            <a:ext cx="4027800" cy="14358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Clr>
                <a:schemeClr val="dk1"/>
              </a:buClr>
              <a:buSzPts val="1400"/>
              <a:buChar char="●"/>
            </a:pPr>
            <a:r>
              <a:rPr lang="en">
                <a:uFill>
                  <a:noFill/>
                </a:uFill>
                <a:hlinkClick r:id="rId3"/>
              </a:rPr>
              <a:t>Facade of old building with columns of new york stock exchange </a:t>
            </a:r>
            <a:endParaRPr/>
          </a:p>
          <a:p>
            <a:pPr marL="457200" lvl="0" indent="-317500" algn="l" rtl="0">
              <a:spcBef>
                <a:spcPts val="0"/>
              </a:spcBef>
              <a:spcAft>
                <a:spcPts val="0"/>
              </a:spcAft>
              <a:buClr>
                <a:schemeClr val="dk1"/>
              </a:buClr>
              <a:buSzPts val="1400"/>
              <a:buChar char="●"/>
            </a:pPr>
            <a:r>
              <a:rPr lang="en">
                <a:uFill>
                  <a:noFill/>
                </a:uFill>
                <a:hlinkClick r:id="rId4"/>
              </a:rPr>
              <a:t>New york city skyline with sun</a:t>
            </a:r>
            <a:endParaRPr/>
          </a:p>
        </p:txBody>
      </p:sp>
      <p:sp>
        <p:nvSpPr>
          <p:cNvPr id="1149" name="Google Shape;1149;p65"/>
          <p:cNvSpPr txBox="1">
            <a:spLocks noGrp="1"/>
          </p:cNvSpPr>
          <p:nvPr>
            <p:ph type="title"/>
          </p:nvPr>
        </p:nvSpPr>
        <p:spPr>
          <a:xfrm>
            <a:off x="720000" y="1770000"/>
            <a:ext cx="1989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p66"/>
          <p:cNvSpPr txBox="1">
            <a:spLocks noGrp="1"/>
          </p:cNvSpPr>
          <p:nvPr>
            <p:ph type="title" idx="2"/>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1155" name="Google Shape;1155;p66"/>
          <p:cNvSpPr txBox="1">
            <a:spLocks noGrp="1"/>
          </p:cNvSpPr>
          <p:nvPr>
            <p:ph type="subTitle" idx="1"/>
          </p:nvPr>
        </p:nvSpPr>
        <p:spPr>
          <a:xfrm>
            <a:off x="720000" y="2297700"/>
            <a:ext cx="4027800" cy="14358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a:uFill>
                  <a:noFill/>
                </a:uFill>
                <a:hlinkClick r:id="rId3"/>
              </a:rPr>
              <a:t>Bottom view of buildings in urban environment </a:t>
            </a:r>
            <a:endParaRPr/>
          </a:p>
          <a:p>
            <a:pPr marL="457200" lvl="0" indent="-317500" algn="l" rtl="0">
              <a:spcBef>
                <a:spcPts val="0"/>
              </a:spcBef>
              <a:spcAft>
                <a:spcPts val="0"/>
              </a:spcAft>
              <a:buSzPts val="1400"/>
              <a:buChar char="●"/>
            </a:pPr>
            <a:r>
              <a:rPr lang="en">
                <a:uFill>
                  <a:noFill/>
                </a:uFill>
                <a:hlinkClick r:id="rId4"/>
              </a:rPr>
              <a:t>Vintage roof of stock exchange and tall building</a:t>
            </a:r>
            <a:endParaRPr/>
          </a:p>
        </p:txBody>
      </p:sp>
      <p:sp>
        <p:nvSpPr>
          <p:cNvPr id="1156" name="Google Shape;1156;p66"/>
          <p:cNvSpPr txBox="1">
            <a:spLocks noGrp="1"/>
          </p:cNvSpPr>
          <p:nvPr>
            <p:ph type="title"/>
          </p:nvPr>
        </p:nvSpPr>
        <p:spPr>
          <a:xfrm>
            <a:off x="720000" y="1770000"/>
            <a:ext cx="1813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sp>
        <p:nvSpPr>
          <p:cNvPr id="26" name="Google Shape;209;p39">
            <a:extLst>
              <a:ext uri="{FF2B5EF4-FFF2-40B4-BE49-F238E27FC236}">
                <a16:creationId xmlns:a16="http://schemas.microsoft.com/office/drawing/2014/main" id="{B3B7E25B-8B5F-46AA-8E0C-C8A14058D605}"/>
              </a:ext>
            </a:extLst>
          </p:cNvPr>
          <p:cNvSpPr txBox="1">
            <a:spLocks/>
          </p:cNvSpPr>
          <p:nvPr/>
        </p:nvSpPr>
        <p:spPr>
          <a:xfrm>
            <a:off x="1199183" y="107575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Below are main features of a blockchain:</a:t>
            </a:r>
            <a:br>
              <a:rPr lang="en-US" b="1" dirty="0">
                <a:solidFill>
                  <a:schemeClr val="dk1"/>
                </a:solidFill>
              </a:rPr>
            </a:br>
            <a:br>
              <a:rPr lang="en-US" b="1" dirty="0">
                <a:solidFill>
                  <a:schemeClr val="dk1"/>
                </a:solidFill>
              </a:rPr>
            </a:br>
            <a:r>
              <a:rPr lang="en-US" b="1" dirty="0">
                <a:solidFill>
                  <a:schemeClr val="dk1"/>
                </a:solidFill>
              </a:rPr>
              <a:t>Decentralization</a:t>
            </a:r>
            <a:r>
              <a:rPr lang="en-US" dirty="0">
                <a:solidFill>
                  <a:schemeClr val="dk1"/>
                </a:solidFill>
              </a:rPr>
              <a:t>: Instead of relying on a single trusted entity, trust is spread across multiple or all participants, depending on the agreed-upon consensus algorithm.</a:t>
            </a:r>
          </a:p>
          <a:p>
            <a:pPr>
              <a:buClr>
                <a:srgbClr val="273D40"/>
              </a:buClr>
              <a:buSzPts val="600"/>
            </a:pPr>
            <a:endParaRPr lang="en-US" dirty="0">
              <a:solidFill>
                <a:schemeClr val="dk1"/>
              </a:solidFill>
            </a:endParaRPr>
          </a:p>
          <a:p>
            <a:pPr>
              <a:buClr>
                <a:srgbClr val="273D40"/>
              </a:buClr>
              <a:buSzPts val="600"/>
            </a:pPr>
            <a:r>
              <a:rPr lang="en-US" b="1" dirty="0">
                <a:solidFill>
                  <a:schemeClr val="dk1"/>
                </a:solidFill>
              </a:rPr>
              <a:t>Immutability</a:t>
            </a:r>
            <a:r>
              <a:rPr lang="en-US" dirty="0">
                <a:solidFill>
                  <a:schemeClr val="dk1"/>
                </a:solidFill>
              </a:rPr>
              <a:t>: Once data is committed to the blockchain and enough participants have agreed on this state, the information is stored permanently and immutably.</a:t>
            </a:r>
          </a:p>
          <a:p>
            <a:pPr>
              <a:buClr>
                <a:srgbClr val="273D40"/>
              </a:buClr>
              <a:buSzPts val="600"/>
            </a:pPr>
            <a:endParaRPr lang="en-US" dirty="0">
              <a:solidFill>
                <a:schemeClr val="dk1"/>
              </a:solidFill>
            </a:endParaRPr>
          </a:p>
          <a:p>
            <a:pPr>
              <a:buClr>
                <a:srgbClr val="273D40"/>
              </a:buClr>
              <a:buSzPts val="600"/>
            </a:pPr>
            <a:r>
              <a:rPr lang="en-US" b="1" dirty="0">
                <a:solidFill>
                  <a:schemeClr val="dk1"/>
                </a:solidFill>
              </a:rPr>
              <a:t>Scalability</a:t>
            </a:r>
            <a:r>
              <a:rPr lang="en-US" dirty="0">
                <a:solidFill>
                  <a:schemeClr val="dk1"/>
                </a:solidFill>
              </a:rPr>
              <a:t>: The block rate, comprised of the throughput and propagation time of information, depends on the consensus algorithm and the number of participants.</a:t>
            </a:r>
          </a:p>
          <a:p>
            <a:pPr>
              <a:buClr>
                <a:srgbClr val="273D40"/>
              </a:buClr>
              <a:buSzPts val="600"/>
            </a:pPr>
            <a:endParaRPr lang="en-US" dirty="0">
              <a:solidFill>
                <a:schemeClr val="dk1"/>
              </a:solidFill>
            </a:endParaRPr>
          </a:p>
          <a:p>
            <a:pPr>
              <a:buClr>
                <a:srgbClr val="273D40"/>
              </a:buClr>
              <a:buSzPts val="600"/>
            </a:pPr>
            <a:r>
              <a:rPr lang="en-US" b="1" dirty="0">
                <a:solidFill>
                  <a:schemeClr val="dk1"/>
                </a:solidFill>
              </a:rPr>
              <a:t>Limited privacy</a:t>
            </a:r>
            <a:r>
              <a:rPr lang="en-US" dirty="0">
                <a:solidFill>
                  <a:schemeClr val="dk1"/>
                </a:solidFill>
              </a:rPr>
              <a:t>: All data in the blockchain is publicly visible to all participants. Private or permissioned blockchains limit the range of disclosure. </a:t>
            </a:r>
          </a:p>
        </p:txBody>
      </p:sp>
    </p:spTree>
    <p:extLst>
      <p:ext uri="{BB962C8B-B14F-4D97-AF65-F5344CB8AC3E}">
        <p14:creationId xmlns:p14="http://schemas.microsoft.com/office/powerpoint/2010/main" val="2013514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Proof of Authority</a:t>
            </a:r>
            <a:endParaRPr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A set of trusted nodes called Authorities, each recognized by their unique identifier, are responsible for mining and validating the blocks in the blockchain.</a:t>
            </a:r>
            <a:endParaRPr dirty="0"/>
          </a:p>
        </p:txBody>
      </p:sp>
    </p:spTree>
    <p:extLst>
      <p:ext uri="{BB962C8B-B14F-4D97-AF65-F5344CB8AC3E}">
        <p14:creationId xmlns:p14="http://schemas.microsoft.com/office/powerpoint/2010/main" val="1572125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Proof of Authority</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Clique is a type of consensus protocol referred to as the Proof of Authority (or </a:t>
            </a:r>
            <a:r>
              <a:rPr lang="en-US" dirty="0" err="1">
                <a:solidFill>
                  <a:schemeClr val="dk1"/>
                </a:solidFill>
              </a:rPr>
              <a:t>PoA</a:t>
            </a:r>
            <a:r>
              <a:rPr lang="en-US" dirty="0">
                <a:solidFill>
                  <a:schemeClr val="dk1"/>
                </a:solidFill>
              </a:rPr>
              <a:t> for short).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In a </a:t>
            </a:r>
            <a:r>
              <a:rPr lang="en-US" dirty="0" err="1">
                <a:solidFill>
                  <a:schemeClr val="dk1"/>
                </a:solidFill>
              </a:rPr>
              <a:t>PoA</a:t>
            </a:r>
            <a:r>
              <a:rPr lang="en-US" dirty="0">
                <a:solidFill>
                  <a:schemeClr val="dk1"/>
                </a:solidFill>
              </a:rPr>
              <a:t> consensus algorithm, a set of trusted nodes known as Authorities, each identified by their unique identifier, are responsible for mining and validating the blocks in the blockchain.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Each block is produced by an authority at a fixed interval. The responsibility of creating the next block is shared amongst the set of authorities and is done in a round-robin fashion.</a:t>
            </a:r>
          </a:p>
        </p:txBody>
      </p:sp>
    </p:spTree>
    <p:extLst>
      <p:ext uri="{BB962C8B-B14F-4D97-AF65-F5344CB8AC3E}">
        <p14:creationId xmlns:p14="http://schemas.microsoft.com/office/powerpoint/2010/main" val="32278679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Proof of Authority</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24300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The Clique consensus protocol adheres to the following rules: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Set of trusted authorities are referred to as the "Signers"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Process of mining a block is referred to as "Sealing a block"</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WHEN the next block is identified by BLOCK_NUMBER and the number of signers is identified by SIGNER_COUNT</a:t>
            </a:r>
          </a:p>
          <a:p>
            <a:pPr>
              <a:buClr>
                <a:srgbClr val="273D40"/>
              </a:buClr>
              <a:buSzPts val="600"/>
            </a:pPr>
            <a:r>
              <a:rPr lang="en-US" dirty="0">
                <a:solidFill>
                  <a:schemeClr val="dk1"/>
                </a:solidFill>
              </a:rPr>
              <a:t>	- AND the signers are lexicographically sorted by their unique identifiers 	in a list</a:t>
            </a:r>
          </a:p>
          <a:p>
            <a:pPr>
              <a:buClr>
                <a:srgbClr val="273D40"/>
              </a:buClr>
              <a:buSzPts val="600"/>
            </a:pPr>
            <a:r>
              <a:rPr lang="en-US" dirty="0">
                <a:solidFill>
                  <a:schemeClr val="dk1"/>
                </a:solidFill>
              </a:rPr>
              <a:t>	- THEN the next block is sealed by the signer located at the index</a:t>
            </a:r>
          </a:p>
          <a:p>
            <a:pPr>
              <a:buClr>
                <a:srgbClr val="273D40"/>
              </a:buClr>
              <a:buSzPts val="600"/>
            </a:pPr>
            <a:r>
              <a:rPr lang="en-US" dirty="0">
                <a:solidFill>
                  <a:schemeClr val="dk1"/>
                </a:solidFill>
              </a:rPr>
              <a:t>	- BLOCK_NUMBER % SIGNER_COUNT, where % is the modulus 	operator</a:t>
            </a:r>
          </a:p>
        </p:txBody>
      </p:sp>
    </p:spTree>
    <p:extLst>
      <p:ext uri="{BB962C8B-B14F-4D97-AF65-F5344CB8AC3E}">
        <p14:creationId xmlns:p14="http://schemas.microsoft.com/office/powerpoint/2010/main" val="3256769714"/>
      </p:ext>
    </p:extLst>
  </p:cSld>
  <p:clrMapOvr>
    <a:masterClrMapping/>
  </p:clrMapOvr>
</p:sld>
</file>

<file path=ppt/theme/theme1.xml><?xml version="1.0" encoding="utf-8"?>
<a:theme xmlns:a="http://schemas.openxmlformats.org/drawingml/2006/main" name="Difference Between Cryptocurrency and Stocks by Slidesgo">
  <a:themeElements>
    <a:clrScheme name="Simple Light">
      <a:dk1>
        <a:srgbClr val="313131"/>
      </a:dk1>
      <a:lt1>
        <a:srgbClr val="FFFFFF"/>
      </a:lt1>
      <a:dk2>
        <a:srgbClr val="D8867B"/>
      </a:dk2>
      <a:lt2>
        <a:srgbClr val="7DBBBF"/>
      </a:lt2>
      <a:accent1>
        <a:srgbClr val="FFF27B"/>
      </a:accent1>
      <a:accent2>
        <a:srgbClr val="B1CB7C"/>
      </a:accent2>
      <a:accent3>
        <a:srgbClr val="F6F6F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509</TotalTime>
  <Words>2484</Words>
  <Application>Microsoft Office PowerPoint</Application>
  <PresentationFormat>On-screen Show (16:9)</PresentationFormat>
  <Paragraphs>305</Paragraphs>
  <Slides>52</Slides>
  <Notes>51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52</vt:i4>
      </vt:variant>
    </vt:vector>
  </HeadingPairs>
  <TitlesOfParts>
    <vt:vector size="59" baseType="lpstr">
      <vt:lpstr>Poppins Light</vt:lpstr>
      <vt:lpstr>Bebas Neue</vt:lpstr>
      <vt:lpstr>Comfortaa</vt:lpstr>
      <vt:lpstr>Poppins SemiBold</vt:lpstr>
      <vt:lpstr>Arial</vt:lpstr>
      <vt:lpstr>Poppins</vt:lpstr>
      <vt:lpstr>Difference Between Cryptocurrency and Stocks by Slidesgo</vt:lpstr>
      <vt:lpstr>COVIBLOCK: A Merkle DAG and Blockchain  Implementation  for COVID-19 Records</vt:lpstr>
      <vt:lpstr>Objectives</vt:lpstr>
      <vt:lpstr>Blockchain</vt:lpstr>
      <vt:lpstr>Blockchain</vt:lpstr>
      <vt:lpstr>Blockchain</vt:lpstr>
      <vt:lpstr>Blockchain</vt:lpstr>
      <vt:lpstr>Proof of Authority</vt:lpstr>
      <vt:lpstr>Proof of Authority</vt:lpstr>
      <vt:lpstr>Proof of Authority</vt:lpstr>
      <vt:lpstr>IPFS</vt:lpstr>
      <vt:lpstr>IPFS – Content Addressing</vt:lpstr>
      <vt:lpstr>IPFS – Content Addressing</vt:lpstr>
      <vt:lpstr>IPFS – Merkle DAG</vt:lpstr>
      <vt:lpstr>IPFS – Merkle DAG</vt:lpstr>
      <vt:lpstr>IPFS – Distributed Hash Table</vt:lpstr>
      <vt:lpstr>IPFS – Distributed Hash Table</vt:lpstr>
      <vt:lpstr>Asymmetric Cryptography</vt:lpstr>
      <vt:lpstr>Asymmetric Cryptography</vt:lpstr>
      <vt:lpstr>Asymmetric Cryptography</vt:lpstr>
      <vt:lpstr>DO NOT TOUCH FROM HERE</vt:lpstr>
      <vt:lpstr>Difference between cryptocurrency  and stocks</vt:lpstr>
      <vt:lpstr>Contents of this template</vt:lpstr>
      <vt:lpstr>Objectives</vt:lpstr>
      <vt:lpstr>Meeting objectives</vt:lpstr>
      <vt:lpstr>About the project</vt:lpstr>
      <vt:lpstr>Introduction</vt:lpstr>
      <vt:lpstr>Meeting objectives</vt:lpstr>
      <vt:lpstr>Project schedule</vt:lpstr>
      <vt:lpstr>—Someone Famous</vt:lpstr>
      <vt:lpstr>Strategy checklist</vt:lpstr>
      <vt:lpstr>Week 1</vt:lpstr>
      <vt:lpstr>KPI dashboard</vt:lpstr>
      <vt:lpstr>Advantages</vt:lpstr>
      <vt:lpstr>Status report</vt:lpstr>
      <vt:lpstr>Risks</vt:lpstr>
      <vt:lpstr>Awesome words</vt:lpstr>
      <vt:lpstr>PowerPoint Presentation</vt:lpstr>
      <vt:lpstr>Cryptocurrency vs stocks</vt:lpstr>
      <vt:lpstr>A picture is worth a thousand words</vt:lpstr>
      <vt:lpstr>Summit</vt:lpstr>
      <vt:lpstr>Whoa!</vt:lpstr>
      <vt:lpstr>Transactions</vt:lpstr>
      <vt:lpstr>Currency around the world</vt:lpstr>
      <vt:lpstr>Pictures always reinforce the concept</vt:lpstr>
      <vt:lpstr>$50,000</vt:lpstr>
      <vt:lpstr>9H 55M 23S</vt:lpstr>
      <vt:lpstr>Mobile app</vt:lpstr>
      <vt:lpstr>Thanks!</vt:lpstr>
      <vt:lpstr>Business icon pack</vt:lpstr>
      <vt:lpstr>Blockchain icon pack</vt:lpstr>
      <vt:lpstr>Alternative resources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Difference between cryptocurrency  and stocks</dc:title>
  <cp:lastModifiedBy>Fadriquela, Jennifer (Manila)</cp:lastModifiedBy>
  <cp:revision>67</cp:revision>
  <dcterms:modified xsi:type="dcterms:W3CDTF">2021-08-20T09:24:29Z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347b247-e90e-43a3-9d7b-004f14ae6873_Enabled">
    <vt:lpwstr>true</vt:lpwstr>
  </property>
  <property fmtid="{D5CDD505-2E9C-101B-9397-08002B2CF9AE}" pid="3" name="MSIP_Label_d347b247-e90e-43a3-9d7b-004f14ae6873_SetDate">
    <vt:lpwstr>2021-08-19T04:04:00Z</vt:lpwstr>
  </property>
  <property fmtid="{D5CDD505-2E9C-101B-9397-08002B2CF9AE}" pid="4" name="MSIP_Label_d347b247-e90e-43a3-9d7b-004f14ae6873_Method">
    <vt:lpwstr>Standard</vt:lpwstr>
  </property>
  <property fmtid="{D5CDD505-2E9C-101B-9397-08002B2CF9AE}" pid="5" name="MSIP_Label_d347b247-e90e-43a3-9d7b-004f14ae6873_Name">
    <vt:lpwstr>d347b247-e90e-43a3-9d7b-004f14ae6873</vt:lpwstr>
  </property>
  <property fmtid="{D5CDD505-2E9C-101B-9397-08002B2CF9AE}" pid="6" name="MSIP_Label_d347b247-e90e-43a3-9d7b-004f14ae6873_SiteId">
    <vt:lpwstr>76e3921f-489b-4b7e-9547-9ea297add9b5</vt:lpwstr>
  </property>
  <property fmtid="{D5CDD505-2E9C-101B-9397-08002B2CF9AE}" pid="7" name="MSIP_Label_d347b247-e90e-43a3-9d7b-004f14ae6873_ActionId">
    <vt:lpwstr>3cbf2482-2889-4b09-854a-2ccfa99c81ad</vt:lpwstr>
  </property>
  <property fmtid="{D5CDD505-2E9C-101B-9397-08002B2CF9AE}" pid="8" name="MSIP_Label_d347b247-e90e-43a3-9d7b-004f14ae6873_ContentBits">
    <vt:lpwstr>0</vt:lpwstr>
  </property>
</Properties>
</file>